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1" r:id="rId3"/>
    <p:sldId id="307" r:id="rId4"/>
    <p:sldId id="287" r:id="rId5"/>
    <p:sldId id="257" r:id="rId6"/>
    <p:sldId id="285" r:id="rId7"/>
    <p:sldId id="286" r:id="rId8"/>
    <p:sldId id="284" r:id="rId9"/>
    <p:sldId id="271" r:id="rId10"/>
    <p:sldId id="282" r:id="rId11"/>
    <p:sldId id="270" r:id="rId12"/>
    <p:sldId id="272" r:id="rId13"/>
    <p:sldId id="274" r:id="rId14"/>
    <p:sldId id="280" r:id="rId15"/>
    <p:sldId id="277" r:id="rId16"/>
    <p:sldId id="279" r:id="rId17"/>
    <p:sldId id="283" r:id="rId18"/>
    <p:sldId id="304" r:id="rId19"/>
    <p:sldId id="301" r:id="rId20"/>
    <p:sldId id="305" r:id="rId21"/>
    <p:sldId id="302" r:id="rId22"/>
    <p:sldId id="299" r:id="rId23"/>
    <p:sldId id="288" r:id="rId24"/>
    <p:sldId id="289" r:id="rId25"/>
    <p:sldId id="294" r:id="rId26"/>
    <p:sldId id="295" r:id="rId27"/>
    <p:sldId id="306" r:id="rId28"/>
    <p:sldId id="296" r:id="rId29"/>
    <p:sldId id="292" r:id="rId30"/>
    <p:sldId id="278" r:id="rId31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0CD2CC-7C3D-41A6-BAC7-914884170C60}" type="doc">
      <dgm:prSet loTypeId="urn:microsoft.com/office/officeart/2005/8/layout/hierarchy1" loCatId="Inbox" qsTypeId="urn:microsoft.com/office/officeart/2005/8/quickstyle/simple4" qsCatId="simple" csTypeId="urn:microsoft.com/office/officeart/2005/8/colors/ColorSchemeForSuggestions" csCatId="other"/>
      <dgm:spPr/>
      <dgm:t>
        <a:bodyPr/>
        <a:lstStyle/>
        <a:p>
          <a:endParaRPr lang="en-US"/>
        </a:p>
      </dgm:t>
    </dgm:pt>
    <dgm:pt modelId="{C3B5E3F1-361A-4290-A6E0-61338B15CCA2}">
      <dgm:prSet/>
      <dgm:spPr/>
      <dgm:t>
        <a:bodyPr/>
        <a:lstStyle/>
        <a:p>
          <a:r>
            <a:rPr lang="en-US"/>
            <a:t>Collection of “best practices” embedded daily</a:t>
          </a:r>
        </a:p>
      </dgm:t>
    </dgm:pt>
    <dgm:pt modelId="{B089136C-2C0A-4979-B7C7-DF150B5404BB}" type="parTrans" cxnId="{3E90BEC8-3F9C-4584-8CBE-48687D5D9DE7}">
      <dgm:prSet/>
      <dgm:spPr/>
      <dgm:t>
        <a:bodyPr/>
        <a:lstStyle/>
        <a:p>
          <a:endParaRPr lang="en-US"/>
        </a:p>
      </dgm:t>
    </dgm:pt>
    <dgm:pt modelId="{00F0EF29-20F5-4BD0-B2C7-AE1225471557}" type="sibTrans" cxnId="{3E90BEC8-3F9C-4584-8CBE-48687D5D9DE7}">
      <dgm:prSet/>
      <dgm:spPr/>
      <dgm:t>
        <a:bodyPr/>
        <a:lstStyle/>
        <a:p>
          <a:endParaRPr lang="en-US"/>
        </a:p>
      </dgm:t>
    </dgm:pt>
    <dgm:pt modelId="{FB9676C3-9C09-4E44-9805-98065FEDC01A}">
      <dgm:prSet/>
      <dgm:spPr/>
      <dgm:t>
        <a:bodyPr/>
        <a:lstStyle/>
        <a:p>
          <a:r>
            <a:rPr lang="en-US"/>
            <a:t>Focus on organization and student responsibility</a:t>
          </a:r>
        </a:p>
      </dgm:t>
    </dgm:pt>
    <dgm:pt modelId="{84C00B58-588C-4BEF-BCCD-EE34AF70206D}" type="parTrans" cxnId="{00B8764C-CC5B-4CC4-9194-AEBA5C1A2FC4}">
      <dgm:prSet/>
      <dgm:spPr/>
      <dgm:t>
        <a:bodyPr/>
        <a:lstStyle/>
        <a:p>
          <a:endParaRPr lang="en-US"/>
        </a:p>
      </dgm:t>
    </dgm:pt>
    <dgm:pt modelId="{325D03DC-4484-4619-A148-1B869DFA7EAD}" type="sibTrans" cxnId="{00B8764C-CC5B-4CC4-9194-AEBA5C1A2FC4}">
      <dgm:prSet/>
      <dgm:spPr/>
      <dgm:t>
        <a:bodyPr/>
        <a:lstStyle/>
        <a:p>
          <a:endParaRPr lang="en-US"/>
        </a:p>
      </dgm:t>
    </dgm:pt>
    <dgm:pt modelId="{9FCB734F-659F-4D65-84D4-4191B10AB046}">
      <dgm:prSet/>
      <dgm:spPr/>
      <dgm:t>
        <a:bodyPr/>
        <a:lstStyle/>
        <a:p>
          <a:r>
            <a:rPr lang="en-US"/>
            <a:t>Philosophy of learning for all students</a:t>
          </a:r>
        </a:p>
      </dgm:t>
    </dgm:pt>
    <dgm:pt modelId="{3F88DB61-3E3B-4031-9D36-D2BB4B2C9C96}" type="parTrans" cxnId="{0C139547-580A-4E8A-B0EF-60ED5875D3B2}">
      <dgm:prSet/>
      <dgm:spPr/>
      <dgm:t>
        <a:bodyPr/>
        <a:lstStyle/>
        <a:p>
          <a:endParaRPr lang="en-US"/>
        </a:p>
      </dgm:t>
    </dgm:pt>
    <dgm:pt modelId="{C96B9B19-5883-4A5A-8560-C318BE5A28CF}" type="sibTrans" cxnId="{0C139547-580A-4E8A-B0EF-60ED5875D3B2}">
      <dgm:prSet/>
      <dgm:spPr/>
      <dgm:t>
        <a:bodyPr/>
        <a:lstStyle/>
        <a:p>
          <a:endParaRPr lang="en-US"/>
        </a:p>
      </dgm:t>
    </dgm:pt>
    <dgm:pt modelId="{619E8F3F-83DB-4194-AA9D-FE4C156C76FF}">
      <dgm:prSet/>
      <dgm:spPr/>
      <dgm:t>
        <a:bodyPr/>
        <a:lstStyle/>
        <a:p>
          <a:r>
            <a:rPr lang="en-US"/>
            <a:t>Teaching a growth mindset to ensure college readiness and career success</a:t>
          </a:r>
        </a:p>
      </dgm:t>
    </dgm:pt>
    <dgm:pt modelId="{80966106-8018-474B-984F-1CD5409F84D3}" type="parTrans" cxnId="{0AA291EA-02CB-4572-BF46-98AA69A7B260}">
      <dgm:prSet/>
      <dgm:spPr/>
      <dgm:t>
        <a:bodyPr/>
        <a:lstStyle/>
        <a:p>
          <a:endParaRPr lang="en-US"/>
        </a:p>
      </dgm:t>
    </dgm:pt>
    <dgm:pt modelId="{9345AE90-E74C-4354-A203-0CF824D39BC4}" type="sibTrans" cxnId="{0AA291EA-02CB-4572-BF46-98AA69A7B260}">
      <dgm:prSet/>
      <dgm:spPr/>
      <dgm:t>
        <a:bodyPr/>
        <a:lstStyle/>
        <a:p>
          <a:endParaRPr lang="en-US"/>
        </a:p>
      </dgm:t>
    </dgm:pt>
    <dgm:pt modelId="{36792E72-F93D-4DF9-AF79-AD2ABBD6AF5A}" type="pres">
      <dgm:prSet presAssocID="{F40CD2CC-7C3D-41A6-BAC7-914884170C6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36EE50C-FE19-4C9D-ADC3-8D3D26040322}" type="pres">
      <dgm:prSet presAssocID="{C3B5E3F1-361A-4290-A6E0-61338B15CCA2}" presName="hierRoot1" presStyleCnt="0"/>
      <dgm:spPr/>
    </dgm:pt>
    <dgm:pt modelId="{76F39E67-E274-48E1-9D92-05C38FEF2430}" type="pres">
      <dgm:prSet presAssocID="{C3B5E3F1-361A-4290-A6E0-61338B15CCA2}" presName="composite" presStyleCnt="0"/>
      <dgm:spPr/>
    </dgm:pt>
    <dgm:pt modelId="{AF83C268-8FB9-449D-8E27-B7B35D919328}" type="pres">
      <dgm:prSet presAssocID="{C3B5E3F1-361A-4290-A6E0-61338B15CCA2}" presName="background" presStyleLbl="node0" presStyleIdx="0" presStyleCnt="4"/>
      <dgm:spPr/>
    </dgm:pt>
    <dgm:pt modelId="{D42C6DB7-7021-47D6-A7C9-D44638785274}" type="pres">
      <dgm:prSet presAssocID="{C3B5E3F1-361A-4290-A6E0-61338B15CCA2}" presName="text" presStyleLbl="fgAcc0" presStyleIdx="0" presStyleCnt="4">
        <dgm:presLayoutVars>
          <dgm:chPref val="3"/>
        </dgm:presLayoutVars>
      </dgm:prSet>
      <dgm:spPr/>
    </dgm:pt>
    <dgm:pt modelId="{1EDA93CA-5825-4FBE-8958-684582595F7F}" type="pres">
      <dgm:prSet presAssocID="{C3B5E3F1-361A-4290-A6E0-61338B15CCA2}" presName="hierChild2" presStyleCnt="0"/>
      <dgm:spPr/>
    </dgm:pt>
    <dgm:pt modelId="{41A639AB-1ED4-4800-BD6D-09219693E7CF}" type="pres">
      <dgm:prSet presAssocID="{FB9676C3-9C09-4E44-9805-98065FEDC01A}" presName="hierRoot1" presStyleCnt="0"/>
      <dgm:spPr/>
    </dgm:pt>
    <dgm:pt modelId="{3FE97ED7-501C-4C9C-A7FF-506A9E668B75}" type="pres">
      <dgm:prSet presAssocID="{FB9676C3-9C09-4E44-9805-98065FEDC01A}" presName="composite" presStyleCnt="0"/>
      <dgm:spPr/>
    </dgm:pt>
    <dgm:pt modelId="{B83178F0-26DF-4E0E-AF42-CA3543CCABE9}" type="pres">
      <dgm:prSet presAssocID="{FB9676C3-9C09-4E44-9805-98065FEDC01A}" presName="background" presStyleLbl="node0" presStyleIdx="1" presStyleCnt="4"/>
      <dgm:spPr/>
    </dgm:pt>
    <dgm:pt modelId="{FC3A8594-3DC9-4878-AB60-A9B0A4357AAC}" type="pres">
      <dgm:prSet presAssocID="{FB9676C3-9C09-4E44-9805-98065FEDC01A}" presName="text" presStyleLbl="fgAcc0" presStyleIdx="1" presStyleCnt="4">
        <dgm:presLayoutVars>
          <dgm:chPref val="3"/>
        </dgm:presLayoutVars>
      </dgm:prSet>
      <dgm:spPr/>
    </dgm:pt>
    <dgm:pt modelId="{2C568A86-61F8-468B-9DC6-20CF431A40BA}" type="pres">
      <dgm:prSet presAssocID="{FB9676C3-9C09-4E44-9805-98065FEDC01A}" presName="hierChild2" presStyleCnt="0"/>
      <dgm:spPr/>
    </dgm:pt>
    <dgm:pt modelId="{83469528-41B5-4FE9-89D8-82420642FE0B}" type="pres">
      <dgm:prSet presAssocID="{9FCB734F-659F-4D65-84D4-4191B10AB046}" presName="hierRoot1" presStyleCnt="0"/>
      <dgm:spPr/>
    </dgm:pt>
    <dgm:pt modelId="{0EC4A206-8591-4D47-902F-322806E118C0}" type="pres">
      <dgm:prSet presAssocID="{9FCB734F-659F-4D65-84D4-4191B10AB046}" presName="composite" presStyleCnt="0"/>
      <dgm:spPr/>
    </dgm:pt>
    <dgm:pt modelId="{0FC76846-DFC1-4C64-B771-24AB31024005}" type="pres">
      <dgm:prSet presAssocID="{9FCB734F-659F-4D65-84D4-4191B10AB046}" presName="background" presStyleLbl="node0" presStyleIdx="2" presStyleCnt="4"/>
      <dgm:spPr/>
    </dgm:pt>
    <dgm:pt modelId="{B98C021A-4215-40C7-A729-DEF6E0CD9C11}" type="pres">
      <dgm:prSet presAssocID="{9FCB734F-659F-4D65-84D4-4191B10AB046}" presName="text" presStyleLbl="fgAcc0" presStyleIdx="2" presStyleCnt="4">
        <dgm:presLayoutVars>
          <dgm:chPref val="3"/>
        </dgm:presLayoutVars>
      </dgm:prSet>
      <dgm:spPr/>
    </dgm:pt>
    <dgm:pt modelId="{78621A38-D855-471F-AD8E-FEFEFB437B3F}" type="pres">
      <dgm:prSet presAssocID="{9FCB734F-659F-4D65-84D4-4191B10AB046}" presName="hierChild2" presStyleCnt="0"/>
      <dgm:spPr/>
    </dgm:pt>
    <dgm:pt modelId="{58BAB3AF-BE3B-40B9-80A9-64AB697D6FB1}" type="pres">
      <dgm:prSet presAssocID="{619E8F3F-83DB-4194-AA9D-FE4C156C76FF}" presName="hierRoot1" presStyleCnt="0"/>
      <dgm:spPr/>
    </dgm:pt>
    <dgm:pt modelId="{D064749A-8E0D-4AB2-BF59-16CFFF8E9E82}" type="pres">
      <dgm:prSet presAssocID="{619E8F3F-83DB-4194-AA9D-FE4C156C76FF}" presName="composite" presStyleCnt="0"/>
      <dgm:spPr/>
    </dgm:pt>
    <dgm:pt modelId="{B8FB0D5A-56F0-4500-88EB-3BE9F11B93A6}" type="pres">
      <dgm:prSet presAssocID="{619E8F3F-83DB-4194-AA9D-FE4C156C76FF}" presName="background" presStyleLbl="node0" presStyleIdx="3" presStyleCnt="4"/>
      <dgm:spPr/>
    </dgm:pt>
    <dgm:pt modelId="{1ED08243-1788-42ED-BA32-DA13FEA2A47F}" type="pres">
      <dgm:prSet presAssocID="{619E8F3F-83DB-4194-AA9D-FE4C156C76FF}" presName="text" presStyleLbl="fgAcc0" presStyleIdx="3" presStyleCnt="4">
        <dgm:presLayoutVars>
          <dgm:chPref val="3"/>
        </dgm:presLayoutVars>
      </dgm:prSet>
      <dgm:spPr/>
    </dgm:pt>
    <dgm:pt modelId="{A3F09C97-2475-49BD-A60D-ABA2FB9EE4EA}" type="pres">
      <dgm:prSet presAssocID="{619E8F3F-83DB-4194-AA9D-FE4C156C76FF}" presName="hierChild2" presStyleCnt="0"/>
      <dgm:spPr/>
    </dgm:pt>
  </dgm:ptLst>
  <dgm:cxnLst>
    <dgm:cxn modelId="{94A78838-7854-4415-8634-64D53ABA3F3E}" type="presOf" srcId="{FB9676C3-9C09-4E44-9805-98065FEDC01A}" destId="{FC3A8594-3DC9-4878-AB60-A9B0A4357AAC}" srcOrd="0" destOrd="0" presId="urn:microsoft.com/office/officeart/2005/8/layout/hierarchy1"/>
    <dgm:cxn modelId="{0C139547-580A-4E8A-B0EF-60ED5875D3B2}" srcId="{F40CD2CC-7C3D-41A6-BAC7-914884170C60}" destId="{9FCB734F-659F-4D65-84D4-4191B10AB046}" srcOrd="2" destOrd="0" parTransId="{3F88DB61-3E3B-4031-9D36-D2BB4B2C9C96}" sibTransId="{C96B9B19-5883-4A5A-8560-C318BE5A28CF}"/>
    <dgm:cxn modelId="{00B8764C-CC5B-4CC4-9194-AEBA5C1A2FC4}" srcId="{F40CD2CC-7C3D-41A6-BAC7-914884170C60}" destId="{FB9676C3-9C09-4E44-9805-98065FEDC01A}" srcOrd="1" destOrd="0" parTransId="{84C00B58-588C-4BEF-BCCD-EE34AF70206D}" sibTransId="{325D03DC-4484-4619-A148-1B869DFA7EAD}"/>
    <dgm:cxn modelId="{3D46FDB5-E8BC-46BE-94C9-138ED6923DCF}" type="presOf" srcId="{9FCB734F-659F-4D65-84D4-4191B10AB046}" destId="{B98C021A-4215-40C7-A729-DEF6E0CD9C11}" srcOrd="0" destOrd="0" presId="urn:microsoft.com/office/officeart/2005/8/layout/hierarchy1"/>
    <dgm:cxn modelId="{2FBB8BBB-E713-4BE3-A55B-E234CD55E4D5}" type="presOf" srcId="{F40CD2CC-7C3D-41A6-BAC7-914884170C60}" destId="{36792E72-F93D-4DF9-AF79-AD2ABBD6AF5A}" srcOrd="0" destOrd="0" presId="urn:microsoft.com/office/officeart/2005/8/layout/hierarchy1"/>
    <dgm:cxn modelId="{3E90BEC8-3F9C-4584-8CBE-48687D5D9DE7}" srcId="{F40CD2CC-7C3D-41A6-BAC7-914884170C60}" destId="{C3B5E3F1-361A-4290-A6E0-61338B15CCA2}" srcOrd="0" destOrd="0" parTransId="{B089136C-2C0A-4979-B7C7-DF150B5404BB}" sibTransId="{00F0EF29-20F5-4BD0-B2C7-AE1225471557}"/>
    <dgm:cxn modelId="{59FE4CCD-3544-46DC-A2B6-DDA7A99C8CE2}" type="presOf" srcId="{C3B5E3F1-361A-4290-A6E0-61338B15CCA2}" destId="{D42C6DB7-7021-47D6-A7C9-D44638785274}" srcOrd="0" destOrd="0" presId="urn:microsoft.com/office/officeart/2005/8/layout/hierarchy1"/>
    <dgm:cxn modelId="{0AA291EA-02CB-4572-BF46-98AA69A7B260}" srcId="{F40CD2CC-7C3D-41A6-BAC7-914884170C60}" destId="{619E8F3F-83DB-4194-AA9D-FE4C156C76FF}" srcOrd="3" destOrd="0" parTransId="{80966106-8018-474B-984F-1CD5409F84D3}" sibTransId="{9345AE90-E74C-4354-A203-0CF824D39BC4}"/>
    <dgm:cxn modelId="{731522F9-CF80-4BFE-B59F-E4527855470F}" type="presOf" srcId="{619E8F3F-83DB-4194-AA9D-FE4C156C76FF}" destId="{1ED08243-1788-42ED-BA32-DA13FEA2A47F}" srcOrd="0" destOrd="0" presId="urn:microsoft.com/office/officeart/2005/8/layout/hierarchy1"/>
    <dgm:cxn modelId="{FF7CD141-AC34-4C41-850A-23E09B341172}" type="presParOf" srcId="{36792E72-F93D-4DF9-AF79-AD2ABBD6AF5A}" destId="{C36EE50C-FE19-4C9D-ADC3-8D3D26040322}" srcOrd="0" destOrd="0" presId="urn:microsoft.com/office/officeart/2005/8/layout/hierarchy1"/>
    <dgm:cxn modelId="{AD1F3609-AF1A-4606-8571-31AE7DA1FE93}" type="presParOf" srcId="{C36EE50C-FE19-4C9D-ADC3-8D3D26040322}" destId="{76F39E67-E274-48E1-9D92-05C38FEF2430}" srcOrd="0" destOrd="0" presId="urn:microsoft.com/office/officeart/2005/8/layout/hierarchy1"/>
    <dgm:cxn modelId="{2E11714C-4480-49EB-A6EB-486449C1D69C}" type="presParOf" srcId="{76F39E67-E274-48E1-9D92-05C38FEF2430}" destId="{AF83C268-8FB9-449D-8E27-B7B35D919328}" srcOrd="0" destOrd="0" presId="urn:microsoft.com/office/officeart/2005/8/layout/hierarchy1"/>
    <dgm:cxn modelId="{109919B1-CED0-450B-B04B-3B00458C31CC}" type="presParOf" srcId="{76F39E67-E274-48E1-9D92-05C38FEF2430}" destId="{D42C6DB7-7021-47D6-A7C9-D44638785274}" srcOrd="1" destOrd="0" presId="urn:microsoft.com/office/officeart/2005/8/layout/hierarchy1"/>
    <dgm:cxn modelId="{397C44DB-33B7-4B9F-9874-C0311E0D9B25}" type="presParOf" srcId="{C36EE50C-FE19-4C9D-ADC3-8D3D26040322}" destId="{1EDA93CA-5825-4FBE-8958-684582595F7F}" srcOrd="1" destOrd="0" presId="urn:microsoft.com/office/officeart/2005/8/layout/hierarchy1"/>
    <dgm:cxn modelId="{F18BF108-EC9A-4CF2-BA7B-AE84BD5FFC67}" type="presParOf" srcId="{36792E72-F93D-4DF9-AF79-AD2ABBD6AF5A}" destId="{41A639AB-1ED4-4800-BD6D-09219693E7CF}" srcOrd="1" destOrd="0" presId="urn:microsoft.com/office/officeart/2005/8/layout/hierarchy1"/>
    <dgm:cxn modelId="{C667BA6D-CC7E-4551-9597-45E4111D7A98}" type="presParOf" srcId="{41A639AB-1ED4-4800-BD6D-09219693E7CF}" destId="{3FE97ED7-501C-4C9C-A7FF-506A9E668B75}" srcOrd="0" destOrd="0" presId="urn:microsoft.com/office/officeart/2005/8/layout/hierarchy1"/>
    <dgm:cxn modelId="{5F423BB8-91C3-4D05-A07F-485F80AD4C28}" type="presParOf" srcId="{3FE97ED7-501C-4C9C-A7FF-506A9E668B75}" destId="{B83178F0-26DF-4E0E-AF42-CA3543CCABE9}" srcOrd="0" destOrd="0" presId="urn:microsoft.com/office/officeart/2005/8/layout/hierarchy1"/>
    <dgm:cxn modelId="{57C470C4-9829-471F-8542-2960357CE398}" type="presParOf" srcId="{3FE97ED7-501C-4C9C-A7FF-506A9E668B75}" destId="{FC3A8594-3DC9-4878-AB60-A9B0A4357AAC}" srcOrd="1" destOrd="0" presId="urn:microsoft.com/office/officeart/2005/8/layout/hierarchy1"/>
    <dgm:cxn modelId="{030488F3-4D32-48A3-A65C-42C07D3A7C06}" type="presParOf" srcId="{41A639AB-1ED4-4800-BD6D-09219693E7CF}" destId="{2C568A86-61F8-468B-9DC6-20CF431A40BA}" srcOrd="1" destOrd="0" presId="urn:microsoft.com/office/officeart/2005/8/layout/hierarchy1"/>
    <dgm:cxn modelId="{AD4481DF-6050-4201-A7BF-25592130D39D}" type="presParOf" srcId="{36792E72-F93D-4DF9-AF79-AD2ABBD6AF5A}" destId="{83469528-41B5-4FE9-89D8-82420642FE0B}" srcOrd="2" destOrd="0" presId="urn:microsoft.com/office/officeart/2005/8/layout/hierarchy1"/>
    <dgm:cxn modelId="{3F9812DE-93D4-4447-8FDC-FEC1CC7D1A7E}" type="presParOf" srcId="{83469528-41B5-4FE9-89D8-82420642FE0B}" destId="{0EC4A206-8591-4D47-902F-322806E118C0}" srcOrd="0" destOrd="0" presId="urn:microsoft.com/office/officeart/2005/8/layout/hierarchy1"/>
    <dgm:cxn modelId="{06D5CE02-0FF7-4D09-886A-DC2AA8D6CCDC}" type="presParOf" srcId="{0EC4A206-8591-4D47-902F-322806E118C0}" destId="{0FC76846-DFC1-4C64-B771-24AB31024005}" srcOrd="0" destOrd="0" presId="urn:microsoft.com/office/officeart/2005/8/layout/hierarchy1"/>
    <dgm:cxn modelId="{A9B4BDB7-F840-4AE7-8A0A-4DC076165F59}" type="presParOf" srcId="{0EC4A206-8591-4D47-902F-322806E118C0}" destId="{B98C021A-4215-40C7-A729-DEF6E0CD9C11}" srcOrd="1" destOrd="0" presId="urn:microsoft.com/office/officeart/2005/8/layout/hierarchy1"/>
    <dgm:cxn modelId="{5BF53576-F0C3-4530-B431-8D2BC8D65E2D}" type="presParOf" srcId="{83469528-41B5-4FE9-89D8-82420642FE0B}" destId="{78621A38-D855-471F-AD8E-FEFEFB437B3F}" srcOrd="1" destOrd="0" presId="urn:microsoft.com/office/officeart/2005/8/layout/hierarchy1"/>
    <dgm:cxn modelId="{649169F5-2F2D-40D6-ADD8-013A6EBB6DF7}" type="presParOf" srcId="{36792E72-F93D-4DF9-AF79-AD2ABBD6AF5A}" destId="{58BAB3AF-BE3B-40B9-80A9-64AB697D6FB1}" srcOrd="3" destOrd="0" presId="urn:microsoft.com/office/officeart/2005/8/layout/hierarchy1"/>
    <dgm:cxn modelId="{045C5FBC-E1F5-497F-B59F-722CE486B6D2}" type="presParOf" srcId="{58BAB3AF-BE3B-40B9-80A9-64AB697D6FB1}" destId="{D064749A-8E0D-4AB2-BF59-16CFFF8E9E82}" srcOrd="0" destOrd="0" presId="urn:microsoft.com/office/officeart/2005/8/layout/hierarchy1"/>
    <dgm:cxn modelId="{1D7D964B-1271-4C35-8642-FD5896AF5173}" type="presParOf" srcId="{D064749A-8E0D-4AB2-BF59-16CFFF8E9E82}" destId="{B8FB0D5A-56F0-4500-88EB-3BE9F11B93A6}" srcOrd="0" destOrd="0" presId="urn:microsoft.com/office/officeart/2005/8/layout/hierarchy1"/>
    <dgm:cxn modelId="{B81E9DAF-6939-4949-B45C-27B4FF578552}" type="presParOf" srcId="{D064749A-8E0D-4AB2-BF59-16CFFF8E9E82}" destId="{1ED08243-1788-42ED-BA32-DA13FEA2A47F}" srcOrd="1" destOrd="0" presId="urn:microsoft.com/office/officeart/2005/8/layout/hierarchy1"/>
    <dgm:cxn modelId="{64B235EC-40DC-4A8D-82C9-333779F63BF6}" type="presParOf" srcId="{58BAB3AF-BE3B-40B9-80A9-64AB697D6FB1}" destId="{A3F09C97-2475-49BD-A60D-ABA2FB9EE4E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5764A4-FABD-472E-AF1E-9B79A9553A89}" type="doc">
      <dgm:prSet loTypeId="urn:microsoft.com/office/officeart/2008/layout/LinedList" loCatId="Inbox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D2DDE65-5F6A-4574-BC99-2DECEBE05169}">
      <dgm:prSet custT="1"/>
      <dgm:spPr/>
      <dgm:t>
        <a:bodyPr/>
        <a:lstStyle/>
        <a:p>
          <a:r>
            <a:rPr lang="en-US" sz="1800" dirty="0"/>
            <a:t>Pencil Pouch: Post-It notes, eraser, colored pencils, blue correcting pen, extra pencil, highlighter</a:t>
          </a:r>
        </a:p>
      </dgm:t>
    </dgm:pt>
    <dgm:pt modelId="{A615A803-3F3A-46B4-A347-34E13B3FCFB6}" type="parTrans" cxnId="{77CE5315-8447-43E6-845E-369D04094C40}">
      <dgm:prSet/>
      <dgm:spPr/>
      <dgm:t>
        <a:bodyPr/>
        <a:lstStyle/>
        <a:p>
          <a:endParaRPr lang="en-US"/>
        </a:p>
      </dgm:t>
    </dgm:pt>
    <dgm:pt modelId="{1F11C2E0-E13F-46D4-89E8-50E005D8CC98}" type="sibTrans" cxnId="{77CE5315-8447-43E6-845E-369D04094C40}">
      <dgm:prSet/>
      <dgm:spPr/>
      <dgm:t>
        <a:bodyPr/>
        <a:lstStyle/>
        <a:p>
          <a:endParaRPr lang="en-US"/>
        </a:p>
      </dgm:t>
    </dgm:pt>
    <dgm:pt modelId="{381772AD-832F-40B4-9F8A-1F546D827014}">
      <dgm:prSet custT="1"/>
      <dgm:spPr/>
      <dgm:t>
        <a:bodyPr/>
        <a:lstStyle/>
        <a:p>
          <a:r>
            <a:rPr lang="en-US" sz="1800" dirty="0"/>
            <a:t>Levi Dickey Agenda (Agenda is written daily and signed nightly)</a:t>
          </a:r>
        </a:p>
      </dgm:t>
    </dgm:pt>
    <dgm:pt modelId="{5D423242-3020-4AC1-8A11-78DFBC5840C5}" type="parTrans" cxnId="{C7BD714A-4A6C-4083-AC47-89EEE1CC1A91}">
      <dgm:prSet/>
      <dgm:spPr/>
      <dgm:t>
        <a:bodyPr/>
        <a:lstStyle/>
        <a:p>
          <a:endParaRPr lang="en-US"/>
        </a:p>
      </dgm:t>
    </dgm:pt>
    <dgm:pt modelId="{DEF1BFD5-415C-47D1-A6BA-292E3A01F25C}" type="sibTrans" cxnId="{C7BD714A-4A6C-4083-AC47-89EEE1CC1A91}">
      <dgm:prSet/>
      <dgm:spPr/>
      <dgm:t>
        <a:bodyPr/>
        <a:lstStyle/>
        <a:p>
          <a:endParaRPr lang="en-US"/>
        </a:p>
      </dgm:t>
    </dgm:pt>
    <dgm:pt modelId="{7F656AE9-18E1-4A7E-8401-D405A6541844}">
      <dgm:prSet custT="1"/>
      <dgm:spPr/>
      <dgm:t>
        <a:bodyPr/>
        <a:lstStyle/>
        <a:p>
          <a:r>
            <a:rPr lang="en-US" sz="1800" dirty="0"/>
            <a:t>School Handouts Sheet Protector</a:t>
          </a:r>
        </a:p>
      </dgm:t>
    </dgm:pt>
    <dgm:pt modelId="{EFD75C3D-6DA1-427F-90FB-56BCCD52C287}" type="parTrans" cxnId="{77B41406-3D45-4C98-8A0E-19F771FE4338}">
      <dgm:prSet/>
      <dgm:spPr/>
      <dgm:t>
        <a:bodyPr/>
        <a:lstStyle/>
        <a:p>
          <a:endParaRPr lang="en-US"/>
        </a:p>
      </dgm:t>
    </dgm:pt>
    <dgm:pt modelId="{3A8A1886-608F-42CE-B254-F9813CC49C2D}" type="sibTrans" cxnId="{77B41406-3D45-4C98-8A0E-19F771FE4338}">
      <dgm:prSet/>
      <dgm:spPr/>
      <dgm:t>
        <a:bodyPr/>
        <a:lstStyle/>
        <a:p>
          <a:endParaRPr lang="en-US"/>
        </a:p>
      </dgm:t>
    </dgm:pt>
    <dgm:pt modelId="{1C378E1A-6EA3-4E55-8C89-1DBA73EAD8B6}">
      <dgm:prSet custT="1"/>
      <dgm:spPr/>
      <dgm:t>
        <a:bodyPr/>
        <a:lstStyle/>
        <a:p>
          <a:r>
            <a:rPr lang="en-US" sz="1800" dirty="0"/>
            <a:t>5-Tabs that are color coded</a:t>
          </a:r>
        </a:p>
      </dgm:t>
    </dgm:pt>
    <dgm:pt modelId="{A6B487C1-7C91-4FBB-852B-222F35610A78}" type="parTrans" cxnId="{390C57C9-BCFF-47CE-8BC7-F8F9C2F3D7DF}">
      <dgm:prSet/>
      <dgm:spPr/>
      <dgm:t>
        <a:bodyPr/>
        <a:lstStyle/>
        <a:p>
          <a:endParaRPr lang="en-US"/>
        </a:p>
      </dgm:t>
    </dgm:pt>
    <dgm:pt modelId="{3199EF81-31BF-46AC-88F0-F962271FD6C7}" type="sibTrans" cxnId="{390C57C9-BCFF-47CE-8BC7-F8F9C2F3D7DF}">
      <dgm:prSet/>
      <dgm:spPr/>
      <dgm:t>
        <a:bodyPr/>
        <a:lstStyle/>
        <a:p>
          <a:endParaRPr lang="en-US"/>
        </a:p>
      </dgm:t>
    </dgm:pt>
    <dgm:pt modelId="{FC2B1509-3B8F-4E4C-93C9-936ED1CF8D56}">
      <dgm:prSet custT="1"/>
      <dgm:spPr/>
      <dgm:t>
        <a:bodyPr/>
        <a:lstStyle/>
        <a:p>
          <a:r>
            <a:rPr lang="en-US" sz="1800" dirty="0"/>
            <a:t>Blue math spiral notebook and green ELA spiral notebook</a:t>
          </a:r>
        </a:p>
      </dgm:t>
    </dgm:pt>
    <dgm:pt modelId="{729C03D8-5C79-426A-AC82-1190E6A86B99}" type="parTrans" cxnId="{C107FF43-74E6-46DB-BF87-7B43E1AE93E3}">
      <dgm:prSet/>
      <dgm:spPr/>
      <dgm:t>
        <a:bodyPr/>
        <a:lstStyle/>
        <a:p>
          <a:endParaRPr lang="en-US"/>
        </a:p>
      </dgm:t>
    </dgm:pt>
    <dgm:pt modelId="{B36663E5-B526-4D7E-9926-98D1A5F5AFA0}" type="sibTrans" cxnId="{C107FF43-74E6-46DB-BF87-7B43E1AE93E3}">
      <dgm:prSet/>
      <dgm:spPr/>
      <dgm:t>
        <a:bodyPr/>
        <a:lstStyle/>
        <a:p>
          <a:endParaRPr lang="en-US"/>
        </a:p>
      </dgm:t>
    </dgm:pt>
    <dgm:pt modelId="{A17EAE36-E533-45DD-BD08-93E3867ED143}">
      <dgm:prSet custT="1"/>
      <dgm:spPr/>
      <dgm:t>
        <a:bodyPr/>
        <a:lstStyle/>
        <a:p>
          <a:r>
            <a:rPr lang="en-US" sz="1800" dirty="0"/>
            <a:t>Math tools sheet protector and ELA tools sheet protector</a:t>
          </a:r>
        </a:p>
      </dgm:t>
    </dgm:pt>
    <dgm:pt modelId="{1DB9AF59-6C01-406E-B2CE-8BE20E937E75}" type="parTrans" cxnId="{F14F1AAC-EB0D-4285-80B7-B82D6ACE5355}">
      <dgm:prSet/>
      <dgm:spPr/>
      <dgm:t>
        <a:bodyPr/>
        <a:lstStyle/>
        <a:p>
          <a:endParaRPr lang="en-US"/>
        </a:p>
      </dgm:t>
    </dgm:pt>
    <dgm:pt modelId="{3706EFE8-B614-4FC7-884A-6C618950E84E}" type="sibTrans" cxnId="{F14F1AAC-EB0D-4285-80B7-B82D6ACE5355}">
      <dgm:prSet/>
      <dgm:spPr/>
      <dgm:t>
        <a:bodyPr/>
        <a:lstStyle/>
        <a:p>
          <a:endParaRPr lang="en-US"/>
        </a:p>
      </dgm:t>
    </dgm:pt>
    <dgm:pt modelId="{63CC86B6-5726-4759-89DF-1CC3B1BDCE70}">
      <dgm:prSet custT="1"/>
      <dgm:spPr/>
      <dgm:t>
        <a:bodyPr/>
        <a:lstStyle/>
        <a:p>
          <a:r>
            <a:rPr lang="en-US" sz="1800" dirty="0"/>
            <a:t>Binders go home and come back to school every day (except weekends)</a:t>
          </a:r>
        </a:p>
      </dgm:t>
    </dgm:pt>
    <dgm:pt modelId="{C1DB7658-26A2-40C2-997A-9FCD266ECC32}" type="parTrans" cxnId="{900D3BC4-B08F-4604-838B-124E0DFDF120}">
      <dgm:prSet/>
      <dgm:spPr/>
      <dgm:t>
        <a:bodyPr/>
        <a:lstStyle/>
        <a:p>
          <a:endParaRPr lang="en-US"/>
        </a:p>
      </dgm:t>
    </dgm:pt>
    <dgm:pt modelId="{8327222F-11BE-448B-8B74-02ADA00CCA27}" type="sibTrans" cxnId="{900D3BC4-B08F-4604-838B-124E0DFDF120}">
      <dgm:prSet/>
      <dgm:spPr/>
      <dgm:t>
        <a:bodyPr/>
        <a:lstStyle/>
        <a:p>
          <a:endParaRPr lang="en-US"/>
        </a:p>
      </dgm:t>
    </dgm:pt>
    <dgm:pt modelId="{E8924AAC-05B1-4A9E-ADE1-C4272C676DC1}">
      <dgm:prSet custT="1"/>
      <dgm:spPr/>
      <dgm:t>
        <a:bodyPr/>
        <a:lstStyle/>
        <a:p>
          <a:r>
            <a:rPr lang="en-US" sz="1800" dirty="0"/>
            <a:t>Binder checks are conducted once every trimester (printed on blue paper)</a:t>
          </a:r>
        </a:p>
      </dgm:t>
    </dgm:pt>
    <dgm:pt modelId="{3390E7A5-096D-4CC7-94A3-6DD1BE00C469}" type="parTrans" cxnId="{56AE35AE-778B-448E-BA37-C2034AB8E841}">
      <dgm:prSet/>
      <dgm:spPr/>
      <dgm:t>
        <a:bodyPr/>
        <a:lstStyle/>
        <a:p>
          <a:endParaRPr lang="en-US"/>
        </a:p>
      </dgm:t>
    </dgm:pt>
    <dgm:pt modelId="{FA132284-C2C9-4625-B7F3-6AEDDEBD7BF2}" type="sibTrans" cxnId="{56AE35AE-778B-448E-BA37-C2034AB8E841}">
      <dgm:prSet/>
      <dgm:spPr/>
      <dgm:t>
        <a:bodyPr/>
        <a:lstStyle/>
        <a:p>
          <a:endParaRPr lang="en-US"/>
        </a:p>
      </dgm:t>
    </dgm:pt>
    <dgm:pt modelId="{D2C2D437-2302-45AB-B0DE-77D018419726}" type="pres">
      <dgm:prSet presAssocID="{E05764A4-FABD-472E-AF1E-9B79A9553A89}" presName="vert0" presStyleCnt="0">
        <dgm:presLayoutVars>
          <dgm:dir/>
          <dgm:animOne val="branch"/>
          <dgm:animLvl val="lvl"/>
        </dgm:presLayoutVars>
      </dgm:prSet>
      <dgm:spPr/>
    </dgm:pt>
    <dgm:pt modelId="{D5F96787-D123-4C20-82DE-263A7A00AEF4}" type="pres">
      <dgm:prSet presAssocID="{4D2DDE65-5F6A-4574-BC99-2DECEBE05169}" presName="thickLine" presStyleLbl="alignNode1" presStyleIdx="0" presStyleCnt="8"/>
      <dgm:spPr/>
    </dgm:pt>
    <dgm:pt modelId="{316CD000-C830-4EF5-824F-28CDB4F9CBE7}" type="pres">
      <dgm:prSet presAssocID="{4D2DDE65-5F6A-4574-BC99-2DECEBE05169}" presName="horz1" presStyleCnt="0"/>
      <dgm:spPr/>
    </dgm:pt>
    <dgm:pt modelId="{E7C33325-42E2-4317-B896-A29F74AEBDD0}" type="pres">
      <dgm:prSet presAssocID="{4D2DDE65-5F6A-4574-BC99-2DECEBE05169}" presName="tx1" presStyleLbl="revTx" presStyleIdx="0" presStyleCnt="8"/>
      <dgm:spPr/>
    </dgm:pt>
    <dgm:pt modelId="{EE46588E-D4A0-4DDE-93E4-B595D878B1E5}" type="pres">
      <dgm:prSet presAssocID="{4D2DDE65-5F6A-4574-BC99-2DECEBE05169}" presName="vert1" presStyleCnt="0"/>
      <dgm:spPr/>
    </dgm:pt>
    <dgm:pt modelId="{07BBCFDD-633B-468F-BEE5-B65AB285EA11}" type="pres">
      <dgm:prSet presAssocID="{381772AD-832F-40B4-9F8A-1F546D827014}" presName="thickLine" presStyleLbl="alignNode1" presStyleIdx="1" presStyleCnt="8"/>
      <dgm:spPr/>
    </dgm:pt>
    <dgm:pt modelId="{BD71D3B3-167A-4295-B99C-522072DD0EA7}" type="pres">
      <dgm:prSet presAssocID="{381772AD-832F-40B4-9F8A-1F546D827014}" presName="horz1" presStyleCnt="0"/>
      <dgm:spPr/>
    </dgm:pt>
    <dgm:pt modelId="{B4983786-20C9-4D5B-BC66-68106AFA206C}" type="pres">
      <dgm:prSet presAssocID="{381772AD-832F-40B4-9F8A-1F546D827014}" presName="tx1" presStyleLbl="revTx" presStyleIdx="1" presStyleCnt="8"/>
      <dgm:spPr/>
    </dgm:pt>
    <dgm:pt modelId="{EC6AC06A-225E-4002-9E4A-C7CEC27426CE}" type="pres">
      <dgm:prSet presAssocID="{381772AD-832F-40B4-9F8A-1F546D827014}" presName="vert1" presStyleCnt="0"/>
      <dgm:spPr/>
    </dgm:pt>
    <dgm:pt modelId="{6F58E9C5-F70C-46F4-A4F8-12D0101F3BE3}" type="pres">
      <dgm:prSet presAssocID="{7F656AE9-18E1-4A7E-8401-D405A6541844}" presName="thickLine" presStyleLbl="alignNode1" presStyleIdx="2" presStyleCnt="8"/>
      <dgm:spPr/>
    </dgm:pt>
    <dgm:pt modelId="{2AB27FF4-3262-46B5-973B-7948B0D08787}" type="pres">
      <dgm:prSet presAssocID="{7F656AE9-18E1-4A7E-8401-D405A6541844}" presName="horz1" presStyleCnt="0"/>
      <dgm:spPr/>
    </dgm:pt>
    <dgm:pt modelId="{7EE8A87B-91DF-48F1-A736-93BF8C79E474}" type="pres">
      <dgm:prSet presAssocID="{7F656AE9-18E1-4A7E-8401-D405A6541844}" presName="tx1" presStyleLbl="revTx" presStyleIdx="2" presStyleCnt="8"/>
      <dgm:spPr/>
    </dgm:pt>
    <dgm:pt modelId="{D6E057E3-C33F-4A18-9EC0-FD9CF863A837}" type="pres">
      <dgm:prSet presAssocID="{7F656AE9-18E1-4A7E-8401-D405A6541844}" presName="vert1" presStyleCnt="0"/>
      <dgm:spPr/>
    </dgm:pt>
    <dgm:pt modelId="{B332CA97-C5F3-4829-9A96-87295DEE0733}" type="pres">
      <dgm:prSet presAssocID="{1C378E1A-6EA3-4E55-8C89-1DBA73EAD8B6}" presName="thickLine" presStyleLbl="alignNode1" presStyleIdx="3" presStyleCnt="8"/>
      <dgm:spPr/>
    </dgm:pt>
    <dgm:pt modelId="{5B5C935B-ACBB-4C7A-9EC7-2C257EAF6041}" type="pres">
      <dgm:prSet presAssocID="{1C378E1A-6EA3-4E55-8C89-1DBA73EAD8B6}" presName="horz1" presStyleCnt="0"/>
      <dgm:spPr/>
    </dgm:pt>
    <dgm:pt modelId="{576851A8-1502-4A3B-B198-9858B0F072AB}" type="pres">
      <dgm:prSet presAssocID="{1C378E1A-6EA3-4E55-8C89-1DBA73EAD8B6}" presName="tx1" presStyleLbl="revTx" presStyleIdx="3" presStyleCnt="8"/>
      <dgm:spPr/>
    </dgm:pt>
    <dgm:pt modelId="{B4E33924-42B7-4369-9495-8CEC9F811EE3}" type="pres">
      <dgm:prSet presAssocID="{1C378E1A-6EA3-4E55-8C89-1DBA73EAD8B6}" presName="vert1" presStyleCnt="0"/>
      <dgm:spPr/>
    </dgm:pt>
    <dgm:pt modelId="{9B5F6D03-E5DF-4856-AAA9-028C17EAA435}" type="pres">
      <dgm:prSet presAssocID="{FC2B1509-3B8F-4E4C-93C9-936ED1CF8D56}" presName="thickLine" presStyleLbl="alignNode1" presStyleIdx="4" presStyleCnt="8"/>
      <dgm:spPr/>
    </dgm:pt>
    <dgm:pt modelId="{BDC2DF6E-AAAD-453A-BC2B-5D329A4F798F}" type="pres">
      <dgm:prSet presAssocID="{FC2B1509-3B8F-4E4C-93C9-936ED1CF8D56}" presName="horz1" presStyleCnt="0"/>
      <dgm:spPr/>
    </dgm:pt>
    <dgm:pt modelId="{3F4F6FC4-3A74-4D70-AEA1-22E7C3A34598}" type="pres">
      <dgm:prSet presAssocID="{FC2B1509-3B8F-4E4C-93C9-936ED1CF8D56}" presName="tx1" presStyleLbl="revTx" presStyleIdx="4" presStyleCnt="8"/>
      <dgm:spPr/>
    </dgm:pt>
    <dgm:pt modelId="{1A299275-D13D-4C03-A6A8-BEFBDEECD177}" type="pres">
      <dgm:prSet presAssocID="{FC2B1509-3B8F-4E4C-93C9-936ED1CF8D56}" presName="vert1" presStyleCnt="0"/>
      <dgm:spPr/>
    </dgm:pt>
    <dgm:pt modelId="{950B65FF-C0E3-4083-9DAE-CAEDA6175C3A}" type="pres">
      <dgm:prSet presAssocID="{A17EAE36-E533-45DD-BD08-93E3867ED143}" presName="thickLine" presStyleLbl="alignNode1" presStyleIdx="5" presStyleCnt="8"/>
      <dgm:spPr/>
    </dgm:pt>
    <dgm:pt modelId="{98C5FDDD-8A97-442C-806C-7E3C7E3F0FF2}" type="pres">
      <dgm:prSet presAssocID="{A17EAE36-E533-45DD-BD08-93E3867ED143}" presName="horz1" presStyleCnt="0"/>
      <dgm:spPr/>
    </dgm:pt>
    <dgm:pt modelId="{3A2FC6CE-684C-4F5C-A269-19BD2CE863CB}" type="pres">
      <dgm:prSet presAssocID="{A17EAE36-E533-45DD-BD08-93E3867ED143}" presName="tx1" presStyleLbl="revTx" presStyleIdx="5" presStyleCnt="8"/>
      <dgm:spPr/>
    </dgm:pt>
    <dgm:pt modelId="{AE01BF12-17DC-4E56-986D-5414B0763501}" type="pres">
      <dgm:prSet presAssocID="{A17EAE36-E533-45DD-BD08-93E3867ED143}" presName="vert1" presStyleCnt="0"/>
      <dgm:spPr/>
    </dgm:pt>
    <dgm:pt modelId="{55D50A21-977F-4D00-A441-68B71BED61E5}" type="pres">
      <dgm:prSet presAssocID="{63CC86B6-5726-4759-89DF-1CC3B1BDCE70}" presName="thickLine" presStyleLbl="alignNode1" presStyleIdx="6" presStyleCnt="8"/>
      <dgm:spPr/>
    </dgm:pt>
    <dgm:pt modelId="{BAC032FF-74FB-495A-BF6B-33B9F54995F4}" type="pres">
      <dgm:prSet presAssocID="{63CC86B6-5726-4759-89DF-1CC3B1BDCE70}" presName="horz1" presStyleCnt="0"/>
      <dgm:spPr/>
    </dgm:pt>
    <dgm:pt modelId="{41350F2D-77B4-450C-BE24-29F0DA2EDA4D}" type="pres">
      <dgm:prSet presAssocID="{63CC86B6-5726-4759-89DF-1CC3B1BDCE70}" presName="tx1" presStyleLbl="revTx" presStyleIdx="6" presStyleCnt="8"/>
      <dgm:spPr/>
    </dgm:pt>
    <dgm:pt modelId="{99BF2ED1-C174-4695-82BC-AA37D78974DC}" type="pres">
      <dgm:prSet presAssocID="{63CC86B6-5726-4759-89DF-1CC3B1BDCE70}" presName="vert1" presStyleCnt="0"/>
      <dgm:spPr/>
    </dgm:pt>
    <dgm:pt modelId="{9AB7A32F-761D-40B3-9881-8AD42DDA3279}" type="pres">
      <dgm:prSet presAssocID="{E8924AAC-05B1-4A9E-ADE1-C4272C676DC1}" presName="thickLine" presStyleLbl="alignNode1" presStyleIdx="7" presStyleCnt="8"/>
      <dgm:spPr/>
    </dgm:pt>
    <dgm:pt modelId="{6C30F96E-A37A-42D7-949D-31F3927B0B33}" type="pres">
      <dgm:prSet presAssocID="{E8924AAC-05B1-4A9E-ADE1-C4272C676DC1}" presName="horz1" presStyleCnt="0"/>
      <dgm:spPr/>
    </dgm:pt>
    <dgm:pt modelId="{7D73AA9D-A64E-46CC-83AF-405E11AB868B}" type="pres">
      <dgm:prSet presAssocID="{E8924AAC-05B1-4A9E-ADE1-C4272C676DC1}" presName="tx1" presStyleLbl="revTx" presStyleIdx="7" presStyleCnt="8"/>
      <dgm:spPr/>
    </dgm:pt>
    <dgm:pt modelId="{EB3EA412-3186-496A-9228-41A0688C3E58}" type="pres">
      <dgm:prSet presAssocID="{E8924AAC-05B1-4A9E-ADE1-C4272C676DC1}" presName="vert1" presStyleCnt="0"/>
      <dgm:spPr/>
    </dgm:pt>
  </dgm:ptLst>
  <dgm:cxnLst>
    <dgm:cxn modelId="{C5952A03-62C4-416B-8E59-04EC6B41F45F}" type="presOf" srcId="{FC2B1509-3B8F-4E4C-93C9-936ED1CF8D56}" destId="{3F4F6FC4-3A74-4D70-AEA1-22E7C3A34598}" srcOrd="0" destOrd="0" presId="urn:microsoft.com/office/officeart/2008/layout/LinedList"/>
    <dgm:cxn modelId="{77B41406-3D45-4C98-8A0E-19F771FE4338}" srcId="{E05764A4-FABD-472E-AF1E-9B79A9553A89}" destId="{7F656AE9-18E1-4A7E-8401-D405A6541844}" srcOrd="2" destOrd="0" parTransId="{EFD75C3D-6DA1-427F-90FB-56BCCD52C287}" sibTransId="{3A8A1886-608F-42CE-B254-F9813CC49C2D}"/>
    <dgm:cxn modelId="{77CE5315-8447-43E6-845E-369D04094C40}" srcId="{E05764A4-FABD-472E-AF1E-9B79A9553A89}" destId="{4D2DDE65-5F6A-4574-BC99-2DECEBE05169}" srcOrd="0" destOrd="0" parTransId="{A615A803-3F3A-46B4-A347-34E13B3FCFB6}" sibTransId="{1F11C2E0-E13F-46D4-89E8-50E005D8CC98}"/>
    <dgm:cxn modelId="{C107FF43-74E6-46DB-BF87-7B43E1AE93E3}" srcId="{E05764A4-FABD-472E-AF1E-9B79A9553A89}" destId="{FC2B1509-3B8F-4E4C-93C9-936ED1CF8D56}" srcOrd="4" destOrd="0" parTransId="{729C03D8-5C79-426A-AC82-1190E6A86B99}" sibTransId="{B36663E5-B526-4D7E-9926-98D1A5F5AFA0}"/>
    <dgm:cxn modelId="{C7BD714A-4A6C-4083-AC47-89EEE1CC1A91}" srcId="{E05764A4-FABD-472E-AF1E-9B79A9553A89}" destId="{381772AD-832F-40B4-9F8A-1F546D827014}" srcOrd="1" destOrd="0" parTransId="{5D423242-3020-4AC1-8A11-78DFBC5840C5}" sibTransId="{DEF1BFD5-415C-47D1-A6BA-292E3A01F25C}"/>
    <dgm:cxn modelId="{635DCA77-B3CF-4762-B004-0757F5FEDEFC}" type="presOf" srcId="{1C378E1A-6EA3-4E55-8C89-1DBA73EAD8B6}" destId="{576851A8-1502-4A3B-B198-9858B0F072AB}" srcOrd="0" destOrd="0" presId="urn:microsoft.com/office/officeart/2008/layout/LinedList"/>
    <dgm:cxn modelId="{FD16908B-B524-4984-9DE9-DE0580CDE99A}" type="presOf" srcId="{7F656AE9-18E1-4A7E-8401-D405A6541844}" destId="{7EE8A87B-91DF-48F1-A736-93BF8C79E474}" srcOrd="0" destOrd="0" presId="urn:microsoft.com/office/officeart/2008/layout/LinedList"/>
    <dgm:cxn modelId="{AF720F91-5CA4-4F96-8705-23A7A95F3F2F}" type="presOf" srcId="{E8924AAC-05B1-4A9E-ADE1-C4272C676DC1}" destId="{7D73AA9D-A64E-46CC-83AF-405E11AB868B}" srcOrd="0" destOrd="0" presId="urn:microsoft.com/office/officeart/2008/layout/LinedList"/>
    <dgm:cxn modelId="{F14F1AAC-EB0D-4285-80B7-B82D6ACE5355}" srcId="{E05764A4-FABD-472E-AF1E-9B79A9553A89}" destId="{A17EAE36-E533-45DD-BD08-93E3867ED143}" srcOrd="5" destOrd="0" parTransId="{1DB9AF59-6C01-406E-B2CE-8BE20E937E75}" sibTransId="{3706EFE8-B614-4FC7-884A-6C618950E84E}"/>
    <dgm:cxn modelId="{56AE35AE-778B-448E-BA37-C2034AB8E841}" srcId="{E05764A4-FABD-472E-AF1E-9B79A9553A89}" destId="{E8924AAC-05B1-4A9E-ADE1-C4272C676DC1}" srcOrd="7" destOrd="0" parTransId="{3390E7A5-096D-4CC7-94A3-6DD1BE00C469}" sibTransId="{FA132284-C2C9-4625-B7F3-6AEDDEBD7BF2}"/>
    <dgm:cxn modelId="{398C32C1-BC9F-44F8-BCA1-EF9A27ACE724}" type="presOf" srcId="{63CC86B6-5726-4759-89DF-1CC3B1BDCE70}" destId="{41350F2D-77B4-450C-BE24-29F0DA2EDA4D}" srcOrd="0" destOrd="0" presId="urn:microsoft.com/office/officeart/2008/layout/LinedList"/>
    <dgm:cxn modelId="{900D3BC4-B08F-4604-838B-124E0DFDF120}" srcId="{E05764A4-FABD-472E-AF1E-9B79A9553A89}" destId="{63CC86B6-5726-4759-89DF-1CC3B1BDCE70}" srcOrd="6" destOrd="0" parTransId="{C1DB7658-26A2-40C2-997A-9FCD266ECC32}" sibTransId="{8327222F-11BE-448B-8B74-02ADA00CCA27}"/>
    <dgm:cxn modelId="{390C57C9-BCFF-47CE-8BC7-F8F9C2F3D7DF}" srcId="{E05764A4-FABD-472E-AF1E-9B79A9553A89}" destId="{1C378E1A-6EA3-4E55-8C89-1DBA73EAD8B6}" srcOrd="3" destOrd="0" parTransId="{A6B487C1-7C91-4FBB-852B-222F35610A78}" sibTransId="{3199EF81-31BF-46AC-88F0-F962271FD6C7}"/>
    <dgm:cxn modelId="{054AB4E5-6E66-412F-AAB6-9EC33BB3B338}" type="presOf" srcId="{E05764A4-FABD-472E-AF1E-9B79A9553A89}" destId="{D2C2D437-2302-45AB-B0DE-77D018419726}" srcOrd="0" destOrd="0" presId="urn:microsoft.com/office/officeart/2008/layout/LinedList"/>
    <dgm:cxn modelId="{810C6EF0-B723-47C1-A404-23CE9352DC3D}" type="presOf" srcId="{4D2DDE65-5F6A-4574-BC99-2DECEBE05169}" destId="{E7C33325-42E2-4317-B896-A29F74AEBDD0}" srcOrd="0" destOrd="0" presId="urn:microsoft.com/office/officeart/2008/layout/LinedList"/>
    <dgm:cxn modelId="{2B5175F0-6F5C-49C2-8EE0-1D6B8E00BB6E}" type="presOf" srcId="{381772AD-832F-40B4-9F8A-1F546D827014}" destId="{B4983786-20C9-4D5B-BC66-68106AFA206C}" srcOrd="0" destOrd="0" presId="urn:microsoft.com/office/officeart/2008/layout/LinedList"/>
    <dgm:cxn modelId="{BD3C61FB-29BE-463B-A9D2-4F4CB9C34577}" type="presOf" srcId="{A17EAE36-E533-45DD-BD08-93E3867ED143}" destId="{3A2FC6CE-684C-4F5C-A269-19BD2CE863CB}" srcOrd="0" destOrd="0" presId="urn:microsoft.com/office/officeart/2008/layout/LinedList"/>
    <dgm:cxn modelId="{99DE49B1-AB6B-413D-BB53-B32E26031450}" type="presParOf" srcId="{D2C2D437-2302-45AB-B0DE-77D018419726}" destId="{D5F96787-D123-4C20-82DE-263A7A00AEF4}" srcOrd="0" destOrd="0" presId="urn:microsoft.com/office/officeart/2008/layout/LinedList"/>
    <dgm:cxn modelId="{E10B3F22-DF78-442F-A857-62B417A71FAC}" type="presParOf" srcId="{D2C2D437-2302-45AB-B0DE-77D018419726}" destId="{316CD000-C830-4EF5-824F-28CDB4F9CBE7}" srcOrd="1" destOrd="0" presId="urn:microsoft.com/office/officeart/2008/layout/LinedList"/>
    <dgm:cxn modelId="{2DE2B10E-BC30-4CDE-8136-7F71FEFBE9C0}" type="presParOf" srcId="{316CD000-C830-4EF5-824F-28CDB4F9CBE7}" destId="{E7C33325-42E2-4317-B896-A29F74AEBDD0}" srcOrd="0" destOrd="0" presId="urn:microsoft.com/office/officeart/2008/layout/LinedList"/>
    <dgm:cxn modelId="{1C3A831C-C90D-4AFD-8A3C-1E247C7B19CF}" type="presParOf" srcId="{316CD000-C830-4EF5-824F-28CDB4F9CBE7}" destId="{EE46588E-D4A0-4DDE-93E4-B595D878B1E5}" srcOrd="1" destOrd="0" presId="urn:microsoft.com/office/officeart/2008/layout/LinedList"/>
    <dgm:cxn modelId="{F9DCA88D-A0AC-4172-A8DA-85E6AA613C90}" type="presParOf" srcId="{D2C2D437-2302-45AB-B0DE-77D018419726}" destId="{07BBCFDD-633B-468F-BEE5-B65AB285EA11}" srcOrd="2" destOrd="0" presId="urn:microsoft.com/office/officeart/2008/layout/LinedList"/>
    <dgm:cxn modelId="{05474AE9-2A2C-4C21-9A53-3CCA48BF26D0}" type="presParOf" srcId="{D2C2D437-2302-45AB-B0DE-77D018419726}" destId="{BD71D3B3-167A-4295-B99C-522072DD0EA7}" srcOrd="3" destOrd="0" presId="urn:microsoft.com/office/officeart/2008/layout/LinedList"/>
    <dgm:cxn modelId="{95BA7E17-0589-461F-AF6D-917C86E5AD0B}" type="presParOf" srcId="{BD71D3B3-167A-4295-B99C-522072DD0EA7}" destId="{B4983786-20C9-4D5B-BC66-68106AFA206C}" srcOrd="0" destOrd="0" presId="urn:microsoft.com/office/officeart/2008/layout/LinedList"/>
    <dgm:cxn modelId="{CDB588FE-F234-48FB-86DE-33548D96AA5D}" type="presParOf" srcId="{BD71D3B3-167A-4295-B99C-522072DD0EA7}" destId="{EC6AC06A-225E-4002-9E4A-C7CEC27426CE}" srcOrd="1" destOrd="0" presId="urn:microsoft.com/office/officeart/2008/layout/LinedList"/>
    <dgm:cxn modelId="{41B3F0D1-B0A7-4C3F-839E-A9D1C33D099A}" type="presParOf" srcId="{D2C2D437-2302-45AB-B0DE-77D018419726}" destId="{6F58E9C5-F70C-46F4-A4F8-12D0101F3BE3}" srcOrd="4" destOrd="0" presId="urn:microsoft.com/office/officeart/2008/layout/LinedList"/>
    <dgm:cxn modelId="{F427AA76-F30E-4314-BA9E-85BBEA968E24}" type="presParOf" srcId="{D2C2D437-2302-45AB-B0DE-77D018419726}" destId="{2AB27FF4-3262-46B5-973B-7948B0D08787}" srcOrd="5" destOrd="0" presId="urn:microsoft.com/office/officeart/2008/layout/LinedList"/>
    <dgm:cxn modelId="{2FE0E520-5FD5-466E-AACB-9414822EB2EB}" type="presParOf" srcId="{2AB27FF4-3262-46B5-973B-7948B0D08787}" destId="{7EE8A87B-91DF-48F1-A736-93BF8C79E474}" srcOrd="0" destOrd="0" presId="urn:microsoft.com/office/officeart/2008/layout/LinedList"/>
    <dgm:cxn modelId="{9B25816C-C30C-48DA-A1CF-21AA239A6B8A}" type="presParOf" srcId="{2AB27FF4-3262-46B5-973B-7948B0D08787}" destId="{D6E057E3-C33F-4A18-9EC0-FD9CF863A837}" srcOrd="1" destOrd="0" presId="urn:microsoft.com/office/officeart/2008/layout/LinedList"/>
    <dgm:cxn modelId="{8D802AA3-278A-42AE-8FF3-98616839E1BA}" type="presParOf" srcId="{D2C2D437-2302-45AB-B0DE-77D018419726}" destId="{B332CA97-C5F3-4829-9A96-87295DEE0733}" srcOrd="6" destOrd="0" presId="urn:microsoft.com/office/officeart/2008/layout/LinedList"/>
    <dgm:cxn modelId="{2E824D20-86A4-489E-AE4C-8148E7651EC0}" type="presParOf" srcId="{D2C2D437-2302-45AB-B0DE-77D018419726}" destId="{5B5C935B-ACBB-4C7A-9EC7-2C257EAF6041}" srcOrd="7" destOrd="0" presId="urn:microsoft.com/office/officeart/2008/layout/LinedList"/>
    <dgm:cxn modelId="{14523D7E-28C2-4A29-8151-65E86C211391}" type="presParOf" srcId="{5B5C935B-ACBB-4C7A-9EC7-2C257EAF6041}" destId="{576851A8-1502-4A3B-B198-9858B0F072AB}" srcOrd="0" destOrd="0" presId="urn:microsoft.com/office/officeart/2008/layout/LinedList"/>
    <dgm:cxn modelId="{88E6C44E-D407-40D7-A126-140876A40E57}" type="presParOf" srcId="{5B5C935B-ACBB-4C7A-9EC7-2C257EAF6041}" destId="{B4E33924-42B7-4369-9495-8CEC9F811EE3}" srcOrd="1" destOrd="0" presId="urn:microsoft.com/office/officeart/2008/layout/LinedList"/>
    <dgm:cxn modelId="{FC0EE3D2-1099-44B9-B665-55C3B2FD06C6}" type="presParOf" srcId="{D2C2D437-2302-45AB-B0DE-77D018419726}" destId="{9B5F6D03-E5DF-4856-AAA9-028C17EAA435}" srcOrd="8" destOrd="0" presId="urn:microsoft.com/office/officeart/2008/layout/LinedList"/>
    <dgm:cxn modelId="{70F2BBD2-3ED7-4B81-8AC1-455890030DCB}" type="presParOf" srcId="{D2C2D437-2302-45AB-B0DE-77D018419726}" destId="{BDC2DF6E-AAAD-453A-BC2B-5D329A4F798F}" srcOrd="9" destOrd="0" presId="urn:microsoft.com/office/officeart/2008/layout/LinedList"/>
    <dgm:cxn modelId="{35C1817E-415A-4746-9D2A-63A24FFB06FE}" type="presParOf" srcId="{BDC2DF6E-AAAD-453A-BC2B-5D329A4F798F}" destId="{3F4F6FC4-3A74-4D70-AEA1-22E7C3A34598}" srcOrd="0" destOrd="0" presId="urn:microsoft.com/office/officeart/2008/layout/LinedList"/>
    <dgm:cxn modelId="{628159D9-1E24-4EF0-BD63-345441A755F8}" type="presParOf" srcId="{BDC2DF6E-AAAD-453A-BC2B-5D329A4F798F}" destId="{1A299275-D13D-4C03-A6A8-BEFBDEECD177}" srcOrd="1" destOrd="0" presId="urn:microsoft.com/office/officeart/2008/layout/LinedList"/>
    <dgm:cxn modelId="{A8148F0D-D602-46FD-828E-B5717D535EBB}" type="presParOf" srcId="{D2C2D437-2302-45AB-B0DE-77D018419726}" destId="{950B65FF-C0E3-4083-9DAE-CAEDA6175C3A}" srcOrd="10" destOrd="0" presId="urn:microsoft.com/office/officeart/2008/layout/LinedList"/>
    <dgm:cxn modelId="{3C21572B-00DD-45B7-8E4C-C49094BA2539}" type="presParOf" srcId="{D2C2D437-2302-45AB-B0DE-77D018419726}" destId="{98C5FDDD-8A97-442C-806C-7E3C7E3F0FF2}" srcOrd="11" destOrd="0" presId="urn:microsoft.com/office/officeart/2008/layout/LinedList"/>
    <dgm:cxn modelId="{7C7313E5-5C69-48C7-8919-DF9AD193C953}" type="presParOf" srcId="{98C5FDDD-8A97-442C-806C-7E3C7E3F0FF2}" destId="{3A2FC6CE-684C-4F5C-A269-19BD2CE863CB}" srcOrd="0" destOrd="0" presId="urn:microsoft.com/office/officeart/2008/layout/LinedList"/>
    <dgm:cxn modelId="{F2817731-0F14-4698-9625-3E465EAE7F6F}" type="presParOf" srcId="{98C5FDDD-8A97-442C-806C-7E3C7E3F0FF2}" destId="{AE01BF12-17DC-4E56-986D-5414B0763501}" srcOrd="1" destOrd="0" presId="urn:microsoft.com/office/officeart/2008/layout/LinedList"/>
    <dgm:cxn modelId="{AD59AEBB-39CE-4B7D-99B0-408F42BC5FA2}" type="presParOf" srcId="{D2C2D437-2302-45AB-B0DE-77D018419726}" destId="{55D50A21-977F-4D00-A441-68B71BED61E5}" srcOrd="12" destOrd="0" presId="urn:microsoft.com/office/officeart/2008/layout/LinedList"/>
    <dgm:cxn modelId="{8CCD87B2-91ED-4BEF-9C7E-0D83932CE238}" type="presParOf" srcId="{D2C2D437-2302-45AB-B0DE-77D018419726}" destId="{BAC032FF-74FB-495A-BF6B-33B9F54995F4}" srcOrd="13" destOrd="0" presId="urn:microsoft.com/office/officeart/2008/layout/LinedList"/>
    <dgm:cxn modelId="{8317D4EB-C4D6-4FC9-9D64-3CEE593176E3}" type="presParOf" srcId="{BAC032FF-74FB-495A-BF6B-33B9F54995F4}" destId="{41350F2D-77B4-450C-BE24-29F0DA2EDA4D}" srcOrd="0" destOrd="0" presId="urn:microsoft.com/office/officeart/2008/layout/LinedList"/>
    <dgm:cxn modelId="{EB2CEA36-4E61-4F74-AE1D-32E463F5654F}" type="presParOf" srcId="{BAC032FF-74FB-495A-BF6B-33B9F54995F4}" destId="{99BF2ED1-C174-4695-82BC-AA37D78974DC}" srcOrd="1" destOrd="0" presId="urn:microsoft.com/office/officeart/2008/layout/LinedList"/>
    <dgm:cxn modelId="{7A4C7F8E-465F-4FF3-92BD-259D26BF4C68}" type="presParOf" srcId="{D2C2D437-2302-45AB-B0DE-77D018419726}" destId="{9AB7A32F-761D-40B3-9881-8AD42DDA3279}" srcOrd="14" destOrd="0" presId="urn:microsoft.com/office/officeart/2008/layout/LinedList"/>
    <dgm:cxn modelId="{74C17F7E-DEF3-4E36-B95F-989911777C8B}" type="presParOf" srcId="{D2C2D437-2302-45AB-B0DE-77D018419726}" destId="{6C30F96E-A37A-42D7-949D-31F3927B0B33}" srcOrd="15" destOrd="0" presId="urn:microsoft.com/office/officeart/2008/layout/LinedList"/>
    <dgm:cxn modelId="{814220F2-B848-4FC2-87B3-9F0145101A81}" type="presParOf" srcId="{6C30F96E-A37A-42D7-949D-31F3927B0B33}" destId="{7D73AA9D-A64E-46CC-83AF-405E11AB868B}" srcOrd="0" destOrd="0" presId="urn:microsoft.com/office/officeart/2008/layout/LinedList"/>
    <dgm:cxn modelId="{3CD6B4E0-3CE3-49B6-9B4C-AFC499FF69E0}" type="presParOf" srcId="{6C30F96E-A37A-42D7-949D-31F3927B0B33}" destId="{EB3EA412-3186-496A-9228-41A0688C3E5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3C268-8FB9-449D-8E27-B7B35D919328}">
      <dsp:nvSpPr>
        <dsp:cNvPr id="0" name=""/>
        <dsp:cNvSpPr/>
      </dsp:nvSpPr>
      <dsp:spPr>
        <a:xfrm>
          <a:off x="2983" y="1116866"/>
          <a:ext cx="2130078" cy="1352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2C6DB7-7021-47D6-A7C9-D44638785274}">
      <dsp:nvSpPr>
        <dsp:cNvPr id="0" name=""/>
        <dsp:cNvSpPr/>
      </dsp:nvSpPr>
      <dsp:spPr>
        <a:xfrm>
          <a:off x="239658" y="1341708"/>
          <a:ext cx="2130078" cy="13525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Collection of “best practices” embedded daily</a:t>
          </a:r>
        </a:p>
      </dsp:txBody>
      <dsp:txXfrm>
        <a:off x="279274" y="1381324"/>
        <a:ext cx="2050846" cy="1273367"/>
      </dsp:txXfrm>
    </dsp:sp>
    <dsp:sp modelId="{B83178F0-26DF-4E0E-AF42-CA3543CCABE9}">
      <dsp:nvSpPr>
        <dsp:cNvPr id="0" name=""/>
        <dsp:cNvSpPr/>
      </dsp:nvSpPr>
      <dsp:spPr>
        <a:xfrm>
          <a:off x="2606412" y="1116866"/>
          <a:ext cx="2130078" cy="1352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3A8594-3DC9-4878-AB60-A9B0A4357AAC}">
      <dsp:nvSpPr>
        <dsp:cNvPr id="0" name=""/>
        <dsp:cNvSpPr/>
      </dsp:nvSpPr>
      <dsp:spPr>
        <a:xfrm>
          <a:off x="2843087" y="1341708"/>
          <a:ext cx="2130078" cy="13525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Focus on organization and student responsibility</a:t>
          </a:r>
        </a:p>
      </dsp:txBody>
      <dsp:txXfrm>
        <a:off x="2882703" y="1381324"/>
        <a:ext cx="2050846" cy="1273367"/>
      </dsp:txXfrm>
    </dsp:sp>
    <dsp:sp modelId="{0FC76846-DFC1-4C64-B771-24AB31024005}">
      <dsp:nvSpPr>
        <dsp:cNvPr id="0" name=""/>
        <dsp:cNvSpPr/>
      </dsp:nvSpPr>
      <dsp:spPr>
        <a:xfrm>
          <a:off x="5209841" y="1116866"/>
          <a:ext cx="2130078" cy="1352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8C021A-4215-40C7-A729-DEF6E0CD9C11}">
      <dsp:nvSpPr>
        <dsp:cNvPr id="0" name=""/>
        <dsp:cNvSpPr/>
      </dsp:nvSpPr>
      <dsp:spPr>
        <a:xfrm>
          <a:off x="5446516" y="1341708"/>
          <a:ext cx="2130078" cy="13525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Philosophy of learning for all students</a:t>
          </a:r>
        </a:p>
      </dsp:txBody>
      <dsp:txXfrm>
        <a:off x="5486132" y="1381324"/>
        <a:ext cx="2050846" cy="1273367"/>
      </dsp:txXfrm>
    </dsp:sp>
    <dsp:sp modelId="{B8FB0D5A-56F0-4500-88EB-3BE9F11B93A6}">
      <dsp:nvSpPr>
        <dsp:cNvPr id="0" name=""/>
        <dsp:cNvSpPr/>
      </dsp:nvSpPr>
      <dsp:spPr>
        <a:xfrm>
          <a:off x="7813270" y="1116866"/>
          <a:ext cx="2130078" cy="1352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D08243-1788-42ED-BA32-DA13FEA2A47F}">
      <dsp:nvSpPr>
        <dsp:cNvPr id="0" name=""/>
        <dsp:cNvSpPr/>
      </dsp:nvSpPr>
      <dsp:spPr>
        <a:xfrm>
          <a:off x="8049945" y="1341708"/>
          <a:ext cx="2130078" cy="13525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Teaching a growth mindset to ensure college readiness and career success</a:t>
          </a:r>
        </a:p>
      </dsp:txBody>
      <dsp:txXfrm>
        <a:off x="8089561" y="1381324"/>
        <a:ext cx="2050846" cy="12733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F96787-D123-4C20-82DE-263A7A00AEF4}">
      <dsp:nvSpPr>
        <dsp:cNvPr id="0" name=""/>
        <dsp:cNvSpPr/>
      </dsp:nvSpPr>
      <dsp:spPr>
        <a:xfrm>
          <a:off x="0" y="0"/>
          <a:ext cx="591343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C33325-42E2-4317-B896-A29F74AEBDD0}">
      <dsp:nvSpPr>
        <dsp:cNvPr id="0" name=""/>
        <dsp:cNvSpPr/>
      </dsp:nvSpPr>
      <dsp:spPr>
        <a:xfrm>
          <a:off x="0" y="0"/>
          <a:ext cx="5913437" cy="579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Pencil Pouch: Post-It notes, eraser, colored pencils, blue correcting pen, extra pencil, highlighter</a:t>
          </a:r>
        </a:p>
      </dsp:txBody>
      <dsp:txXfrm>
        <a:off x="0" y="0"/>
        <a:ext cx="5913437" cy="579636"/>
      </dsp:txXfrm>
    </dsp:sp>
    <dsp:sp modelId="{07BBCFDD-633B-468F-BEE5-B65AB285EA11}">
      <dsp:nvSpPr>
        <dsp:cNvPr id="0" name=""/>
        <dsp:cNvSpPr/>
      </dsp:nvSpPr>
      <dsp:spPr>
        <a:xfrm>
          <a:off x="0" y="579636"/>
          <a:ext cx="591343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983786-20C9-4D5B-BC66-68106AFA206C}">
      <dsp:nvSpPr>
        <dsp:cNvPr id="0" name=""/>
        <dsp:cNvSpPr/>
      </dsp:nvSpPr>
      <dsp:spPr>
        <a:xfrm>
          <a:off x="0" y="579636"/>
          <a:ext cx="5913437" cy="579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Levi Dickey Agenda (Agenda is written daily and signed nightly)</a:t>
          </a:r>
        </a:p>
      </dsp:txBody>
      <dsp:txXfrm>
        <a:off x="0" y="579636"/>
        <a:ext cx="5913437" cy="579636"/>
      </dsp:txXfrm>
    </dsp:sp>
    <dsp:sp modelId="{6F58E9C5-F70C-46F4-A4F8-12D0101F3BE3}">
      <dsp:nvSpPr>
        <dsp:cNvPr id="0" name=""/>
        <dsp:cNvSpPr/>
      </dsp:nvSpPr>
      <dsp:spPr>
        <a:xfrm>
          <a:off x="0" y="1159272"/>
          <a:ext cx="591343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E8A87B-91DF-48F1-A736-93BF8C79E474}">
      <dsp:nvSpPr>
        <dsp:cNvPr id="0" name=""/>
        <dsp:cNvSpPr/>
      </dsp:nvSpPr>
      <dsp:spPr>
        <a:xfrm>
          <a:off x="0" y="1159272"/>
          <a:ext cx="5913437" cy="579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School Handouts Sheet Protector</a:t>
          </a:r>
        </a:p>
      </dsp:txBody>
      <dsp:txXfrm>
        <a:off x="0" y="1159272"/>
        <a:ext cx="5913437" cy="579636"/>
      </dsp:txXfrm>
    </dsp:sp>
    <dsp:sp modelId="{B332CA97-C5F3-4829-9A96-87295DEE0733}">
      <dsp:nvSpPr>
        <dsp:cNvPr id="0" name=""/>
        <dsp:cNvSpPr/>
      </dsp:nvSpPr>
      <dsp:spPr>
        <a:xfrm>
          <a:off x="0" y="1738908"/>
          <a:ext cx="591343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6851A8-1502-4A3B-B198-9858B0F072AB}">
      <dsp:nvSpPr>
        <dsp:cNvPr id="0" name=""/>
        <dsp:cNvSpPr/>
      </dsp:nvSpPr>
      <dsp:spPr>
        <a:xfrm>
          <a:off x="0" y="1738908"/>
          <a:ext cx="5913437" cy="579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5-Tabs that are color coded</a:t>
          </a:r>
        </a:p>
      </dsp:txBody>
      <dsp:txXfrm>
        <a:off x="0" y="1738908"/>
        <a:ext cx="5913437" cy="579636"/>
      </dsp:txXfrm>
    </dsp:sp>
    <dsp:sp modelId="{9B5F6D03-E5DF-4856-AAA9-028C17EAA435}">
      <dsp:nvSpPr>
        <dsp:cNvPr id="0" name=""/>
        <dsp:cNvSpPr/>
      </dsp:nvSpPr>
      <dsp:spPr>
        <a:xfrm>
          <a:off x="0" y="2318544"/>
          <a:ext cx="591343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4F6FC4-3A74-4D70-AEA1-22E7C3A34598}">
      <dsp:nvSpPr>
        <dsp:cNvPr id="0" name=""/>
        <dsp:cNvSpPr/>
      </dsp:nvSpPr>
      <dsp:spPr>
        <a:xfrm>
          <a:off x="0" y="2318544"/>
          <a:ext cx="5913437" cy="579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Blue math spiral notebook and green ELA spiral notebook</a:t>
          </a:r>
        </a:p>
      </dsp:txBody>
      <dsp:txXfrm>
        <a:off x="0" y="2318544"/>
        <a:ext cx="5913437" cy="579636"/>
      </dsp:txXfrm>
    </dsp:sp>
    <dsp:sp modelId="{950B65FF-C0E3-4083-9DAE-CAEDA6175C3A}">
      <dsp:nvSpPr>
        <dsp:cNvPr id="0" name=""/>
        <dsp:cNvSpPr/>
      </dsp:nvSpPr>
      <dsp:spPr>
        <a:xfrm>
          <a:off x="0" y="2898180"/>
          <a:ext cx="591343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2FC6CE-684C-4F5C-A269-19BD2CE863CB}">
      <dsp:nvSpPr>
        <dsp:cNvPr id="0" name=""/>
        <dsp:cNvSpPr/>
      </dsp:nvSpPr>
      <dsp:spPr>
        <a:xfrm>
          <a:off x="0" y="2898180"/>
          <a:ext cx="5913437" cy="579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Math tools sheet protector and ELA tools sheet protector</a:t>
          </a:r>
        </a:p>
      </dsp:txBody>
      <dsp:txXfrm>
        <a:off x="0" y="2898180"/>
        <a:ext cx="5913437" cy="579636"/>
      </dsp:txXfrm>
    </dsp:sp>
    <dsp:sp modelId="{55D50A21-977F-4D00-A441-68B71BED61E5}">
      <dsp:nvSpPr>
        <dsp:cNvPr id="0" name=""/>
        <dsp:cNvSpPr/>
      </dsp:nvSpPr>
      <dsp:spPr>
        <a:xfrm>
          <a:off x="0" y="3477816"/>
          <a:ext cx="591343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350F2D-77B4-450C-BE24-29F0DA2EDA4D}">
      <dsp:nvSpPr>
        <dsp:cNvPr id="0" name=""/>
        <dsp:cNvSpPr/>
      </dsp:nvSpPr>
      <dsp:spPr>
        <a:xfrm>
          <a:off x="0" y="3477816"/>
          <a:ext cx="5913437" cy="579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Binders go home and come back to school every day (except weekends)</a:t>
          </a:r>
        </a:p>
      </dsp:txBody>
      <dsp:txXfrm>
        <a:off x="0" y="3477816"/>
        <a:ext cx="5913437" cy="579636"/>
      </dsp:txXfrm>
    </dsp:sp>
    <dsp:sp modelId="{9AB7A32F-761D-40B3-9881-8AD42DDA3279}">
      <dsp:nvSpPr>
        <dsp:cNvPr id="0" name=""/>
        <dsp:cNvSpPr/>
      </dsp:nvSpPr>
      <dsp:spPr>
        <a:xfrm>
          <a:off x="0" y="4057452"/>
          <a:ext cx="591343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73AA9D-A64E-46CC-83AF-405E11AB868B}">
      <dsp:nvSpPr>
        <dsp:cNvPr id="0" name=""/>
        <dsp:cNvSpPr/>
      </dsp:nvSpPr>
      <dsp:spPr>
        <a:xfrm>
          <a:off x="0" y="4057452"/>
          <a:ext cx="5913437" cy="579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Binder checks are conducted once every trimester (printed on blue paper)</a:t>
          </a:r>
        </a:p>
      </dsp:txBody>
      <dsp:txXfrm>
        <a:off x="0" y="4057452"/>
        <a:ext cx="5913437" cy="5796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62">
            <a:extLst>
              <a:ext uri="{FF2B5EF4-FFF2-40B4-BE49-F238E27FC236}">
                <a16:creationId xmlns:a16="http://schemas.microsoft.com/office/drawing/2014/main" id="{1D6703DA-C9F5-44CE-B061-A18446E71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64">
            <a:extLst>
              <a:ext uri="{FF2B5EF4-FFF2-40B4-BE49-F238E27FC236}">
                <a16:creationId xmlns:a16="http://schemas.microsoft.com/office/drawing/2014/main" id="{3E3A25F1-6286-498A-B23F-12319B4BBB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E7ABF-9820-4C2D-97F0-85E80FD8C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6729" y="4459039"/>
            <a:ext cx="8643011" cy="551528"/>
          </a:xfrm>
        </p:spPr>
        <p:txBody>
          <a:bodyPr>
            <a:normAutofit/>
          </a:bodyPr>
          <a:lstStyle/>
          <a:p>
            <a:r>
              <a:rPr lang="en-US" sz="2500"/>
              <a:t>What is Levi dickey Elementary School About?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E291CB-F6A4-4A71-9A99-02F6884C1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6729" y="5016709"/>
            <a:ext cx="8643011" cy="457219"/>
          </a:xfrm>
        </p:spPr>
        <p:txBody>
          <a:bodyPr>
            <a:normAutofit/>
          </a:bodyPr>
          <a:lstStyle/>
          <a:p>
            <a:r>
              <a:rPr lang="en-US" sz="1600"/>
              <a:t>No Excuses university,  Avid &amp; PBIS</a:t>
            </a:r>
          </a:p>
        </p:txBody>
      </p:sp>
      <p:grpSp>
        <p:nvGrpSpPr>
          <p:cNvPr id="93" name="Group 66">
            <a:extLst>
              <a:ext uri="{FF2B5EF4-FFF2-40B4-BE49-F238E27FC236}">
                <a16:creationId xmlns:a16="http://schemas.microsoft.com/office/drawing/2014/main" id="{5416DB9B-53E6-4C60-9FE7-1C40DA52F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445672" y="323838"/>
            <a:ext cx="9299965" cy="3652791"/>
            <a:chOff x="7639235" y="600024"/>
            <a:chExt cx="3898557" cy="5222486"/>
          </a:xfrm>
        </p:grpSpPr>
        <p:sp>
          <p:nvSpPr>
            <p:cNvPr id="94" name="Rectangle 67">
              <a:extLst>
                <a:ext uri="{FF2B5EF4-FFF2-40B4-BE49-F238E27FC236}">
                  <a16:creationId xmlns:a16="http://schemas.microsoft.com/office/drawing/2014/main" id="{6D8EBCDF-E8F1-4478-AC12-308E946B0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639235" y="600024"/>
              <a:ext cx="3898557" cy="5222486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8">
              <a:extLst>
                <a:ext uri="{FF2B5EF4-FFF2-40B4-BE49-F238E27FC236}">
                  <a16:creationId xmlns:a16="http://schemas.microsoft.com/office/drawing/2014/main" id="{979E237B-B3B3-48D2-8E4C-56703F6C2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0263" y="1062693"/>
              <a:ext cx="3635738" cy="4292341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6" name="Rectangle 70">
            <a:extLst>
              <a:ext uri="{FF2B5EF4-FFF2-40B4-BE49-F238E27FC236}">
                <a16:creationId xmlns:a16="http://schemas.microsoft.com/office/drawing/2014/main" id="{85E970D4-D834-445E-927E-4F29A1BD0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13410" y="806495"/>
            <a:ext cx="8347608" cy="2678774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9BD5994D-1B35-4B89-8995-3BF55B8F2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844" y="963739"/>
            <a:ext cx="2442497" cy="236922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272E6A3-49A0-4FCB-9AC1-29F9913F9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681" y="1350504"/>
            <a:ext cx="2560320" cy="1595692"/>
          </a:xfrm>
          <a:prstGeom prst="rect">
            <a:avLst/>
          </a:prstGeom>
        </p:spPr>
      </p:pic>
      <p:cxnSp>
        <p:nvCxnSpPr>
          <p:cNvPr id="97" name="Straight Connector 72">
            <a:extLst>
              <a:ext uri="{FF2B5EF4-FFF2-40B4-BE49-F238E27FC236}">
                <a16:creationId xmlns:a16="http://schemas.microsoft.com/office/drawing/2014/main" id="{84CCDFA7-FDDD-42EF-B0A9-4D54FD31E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5027185"/>
            <a:ext cx="864301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8" name="Picture 74">
            <a:extLst>
              <a:ext uri="{FF2B5EF4-FFF2-40B4-BE49-F238E27FC236}">
                <a16:creationId xmlns:a16="http://schemas.microsoft.com/office/drawing/2014/main" id="{BAC2604D-C93D-4961-8AB5-AA8449DDB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9" name="Straight Connector 76">
            <a:extLst>
              <a:ext uri="{FF2B5EF4-FFF2-40B4-BE49-F238E27FC236}">
                <a16:creationId xmlns:a16="http://schemas.microsoft.com/office/drawing/2014/main" id="{A217D093-EAE5-469D-9B48-4CE112700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D293DF4-310A-B5EF-7DD6-84EED8A33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5370" y="963739"/>
            <a:ext cx="2186601" cy="21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48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7BB68-A1F5-4DAC-9EC3-25EECE423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AVID </a:t>
            </a:r>
            <a:r>
              <a:rPr lang="en-US" sz="4400" cap="none" dirty="0"/>
              <a:t>Goals for the past year: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17AD0-7B2E-4C24-B8AA-B4EF14647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569142"/>
          </a:xfrm>
        </p:spPr>
        <p:txBody>
          <a:bodyPr>
            <a:noAutofit/>
          </a:bodyPr>
          <a:lstStyle/>
          <a:p>
            <a:r>
              <a:rPr lang="en-US" sz="2800" dirty="0"/>
              <a:t>Notetaking </a:t>
            </a:r>
          </a:p>
          <a:p>
            <a:pPr lvl="1"/>
            <a:r>
              <a:rPr lang="en-US" sz="2800" dirty="0"/>
              <a:t>3 Column Notes</a:t>
            </a:r>
          </a:p>
          <a:p>
            <a:r>
              <a:rPr lang="en-US" sz="2800" dirty="0"/>
              <a:t>Organization</a:t>
            </a:r>
          </a:p>
          <a:p>
            <a:pPr lvl="1"/>
            <a:r>
              <a:rPr lang="en-US" sz="2800" dirty="0"/>
              <a:t>Agendas </a:t>
            </a:r>
          </a:p>
          <a:p>
            <a:pPr lvl="1"/>
            <a:r>
              <a:rPr lang="en-US" sz="2800" dirty="0"/>
              <a:t>Binders</a:t>
            </a:r>
          </a:p>
          <a:p>
            <a:pPr lvl="1"/>
            <a:r>
              <a:rPr lang="en-US" sz="2800" dirty="0"/>
              <a:t>Classroom Organization</a:t>
            </a:r>
          </a:p>
        </p:txBody>
      </p:sp>
    </p:spTree>
    <p:extLst>
      <p:ext uri="{BB962C8B-B14F-4D97-AF65-F5344CB8AC3E}">
        <p14:creationId xmlns:p14="http://schemas.microsoft.com/office/powerpoint/2010/main" val="438651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75D29-C5CD-4DB6-AEBE-321AA956A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US" cap="none"/>
              <a:t>Two and Three Column Notes Through the Grades: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F0A66EA-3BC5-42A4-9EAF-BF976C9A01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2772646"/>
              </p:ext>
            </p:extLst>
          </p:nvPr>
        </p:nvGraphicFramePr>
        <p:xfrm>
          <a:off x="1450975" y="2360843"/>
          <a:ext cx="9604376" cy="3283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09490">
                  <a:extLst>
                    <a:ext uri="{9D8B030D-6E8A-4147-A177-3AD203B41FA5}">
                      <a16:colId xmlns:a16="http://schemas.microsoft.com/office/drawing/2014/main" val="871162506"/>
                    </a:ext>
                  </a:extLst>
                </a:gridCol>
                <a:gridCol w="2572119">
                  <a:extLst>
                    <a:ext uri="{9D8B030D-6E8A-4147-A177-3AD203B41FA5}">
                      <a16:colId xmlns:a16="http://schemas.microsoft.com/office/drawing/2014/main" val="2350160693"/>
                    </a:ext>
                  </a:extLst>
                </a:gridCol>
                <a:gridCol w="2334852">
                  <a:extLst>
                    <a:ext uri="{9D8B030D-6E8A-4147-A177-3AD203B41FA5}">
                      <a16:colId xmlns:a16="http://schemas.microsoft.com/office/drawing/2014/main" val="3191160667"/>
                    </a:ext>
                  </a:extLst>
                </a:gridCol>
                <a:gridCol w="2187915">
                  <a:extLst>
                    <a:ext uri="{9D8B030D-6E8A-4147-A177-3AD203B41FA5}">
                      <a16:colId xmlns:a16="http://schemas.microsoft.com/office/drawing/2014/main" val="2809193370"/>
                    </a:ext>
                  </a:extLst>
                </a:gridCol>
              </a:tblGrid>
              <a:tr h="5116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Foundations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Grades K-2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Foundations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Grades 3-6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Bridges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Grades 6-8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extLst>
                  <a:ext uri="{0D108BD9-81ED-4DB2-BD59-A6C34878D82A}">
                    <a16:rowId xmlns:a16="http://schemas.microsoft.com/office/drawing/2014/main" val="277394669"/>
                  </a:ext>
                </a:extLst>
              </a:tr>
              <a:tr h="12539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Teachers model the use of note-taking on anchor charts using 2/3-column format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Teachers model note-taking for students in 2- and 3- column format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Teachers provide direction and structure for notes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Teachers provide direction and structure for 2- or 3-column notes; may be ready for Cornell notes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extLst>
                  <a:ext uri="{0D108BD9-81ED-4DB2-BD59-A6C34878D82A}">
                    <a16:rowId xmlns:a16="http://schemas.microsoft.com/office/drawing/2014/main" val="4109123338"/>
                  </a:ext>
                </a:extLst>
              </a:tr>
              <a:tr h="7590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Students interact with 2/3-column anchor charts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Students listen to think-aloud and copies notes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Student takes independent notes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5518685"/>
                  </a:ext>
                </a:extLst>
              </a:tr>
              <a:tr h="7590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Students use 2/3-column formats simplistically with letters and pictures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Notes all look identical, due to modeling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Content of notes varies by student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Content of notes varies by student; addition of statements/questions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extLst>
                  <a:ext uri="{0D108BD9-81ED-4DB2-BD59-A6C34878D82A}">
                    <a16:rowId xmlns:a16="http://schemas.microsoft.com/office/drawing/2014/main" val="2620539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655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13E0836B-0181-4136-AAB7-0504CFED72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57CBE1A-FFC1-437A-9C4F-81A95AA7E77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54" name="Picture 53" descr="A picture containing indoor, furniture&#10;&#10;Description generated with high confidence">
            <a:extLst>
              <a:ext uri="{FF2B5EF4-FFF2-40B4-BE49-F238E27FC236}">
                <a16:creationId xmlns:a16="http://schemas.microsoft.com/office/drawing/2014/main" id="{C0861CB2-E220-4FB7-A994-A1CCE9AB1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D9629C9-C99F-47E2-B01E-6773B5DD88EA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37A4590-41A2-42FE-A36F-B7E203FA9A5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8938" y="1847088"/>
            <a:ext cx="28315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A9E3941-E855-4A43-B613-3B0A5D373994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61" name="Rectangle 6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picture containing table, floor, chair, indoor&#10;&#10;Description generated with high confidence">
            <a:extLst>
              <a:ext uri="{FF2B5EF4-FFF2-40B4-BE49-F238E27FC236}">
                <a16:creationId xmlns:a16="http://schemas.microsoft.com/office/drawing/2014/main" id="{1C7D0966-ED59-4072-9CFE-DBFD9F7D0F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0" r="3471" b="-5"/>
          <a:stretch/>
        </p:blipFill>
        <p:spPr>
          <a:xfrm>
            <a:off x="8660174" y="3506448"/>
            <a:ext cx="2255303" cy="1476069"/>
          </a:xfrm>
          <a:prstGeom prst="rect">
            <a:avLst/>
          </a:prstGeom>
        </p:spPr>
      </p:pic>
      <p:pic>
        <p:nvPicPr>
          <p:cNvPr id="75" name="Content Placeholder 3" descr="A close up of a toy&#10;&#10;Description generated with high confidenc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2" b="18507"/>
          <a:stretch/>
        </p:blipFill>
        <p:spPr>
          <a:xfrm>
            <a:off x="8663686" y="1124571"/>
            <a:ext cx="2251790" cy="2216222"/>
          </a:xfrm>
          <a:prstGeom prst="rect">
            <a:avLst/>
          </a:prstGeom>
        </p:spPr>
      </p:pic>
      <p:pic>
        <p:nvPicPr>
          <p:cNvPr id="5" name="Picture 4" descr="A picture containing screenshot&#10;&#10;Description generated with high confidence">
            <a:extLst>
              <a:ext uri="{FF2B5EF4-FFF2-40B4-BE49-F238E27FC236}">
                <a16:creationId xmlns:a16="http://schemas.microsoft.com/office/drawing/2014/main" id="{CBC7403B-7D97-477C-9153-1738041DC9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4" r="10739" b="4"/>
          <a:stretch/>
        </p:blipFill>
        <p:spPr>
          <a:xfrm>
            <a:off x="4615683" y="1122808"/>
            <a:ext cx="3880765" cy="3858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01CD05-F2A3-453B-8990-BA727F0B0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23" y="804520"/>
            <a:ext cx="2830940" cy="1049235"/>
          </a:xfrm>
        </p:spPr>
        <p:txBody>
          <a:bodyPr vert="horz" lIns="91440" tIns="45720" rIns="91440" bIns="0" rtlCol="0">
            <a:normAutofit/>
          </a:bodyPr>
          <a:lstStyle/>
          <a:p>
            <a:r>
              <a:rPr lang="en-US" sz="2700" dirty="0"/>
              <a:t>Organization</a:t>
            </a:r>
          </a:p>
        </p:txBody>
      </p:sp>
      <p:sp>
        <p:nvSpPr>
          <p:cNvPr id="46" name="Content Placeholder 45"/>
          <p:cNvSpPr>
            <a:spLocks noGrp="1"/>
          </p:cNvSpPr>
          <p:nvPr>
            <p:ph idx="1"/>
          </p:nvPr>
        </p:nvSpPr>
        <p:spPr>
          <a:xfrm>
            <a:off x="656624" y="2015732"/>
            <a:ext cx="2828026" cy="328756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932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84C75E2B-CACA-478C-B26B-182AF87A1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9" name="Picture 72">
            <a:extLst>
              <a:ext uri="{FF2B5EF4-FFF2-40B4-BE49-F238E27FC236}">
                <a16:creationId xmlns:a16="http://schemas.microsoft.com/office/drawing/2014/main" id="{50FF2874-547C-4D14-9E18-28B19002F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30" name="Straight Connector 74">
            <a:extLst>
              <a:ext uri="{FF2B5EF4-FFF2-40B4-BE49-F238E27FC236}">
                <a16:creationId xmlns:a16="http://schemas.microsoft.com/office/drawing/2014/main" id="{36CF827D-A163-47F7-BD87-34EB4FA7D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Connector 76">
            <a:extLst>
              <a:ext uri="{FF2B5EF4-FFF2-40B4-BE49-F238E27FC236}">
                <a16:creationId xmlns:a16="http://schemas.microsoft.com/office/drawing/2014/main" id="{D299D9A9-1DA8-433D-A9BC-FB48D93D4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032" name="Rectangle 78">
            <a:extLst>
              <a:ext uri="{FF2B5EF4-FFF2-40B4-BE49-F238E27FC236}">
                <a16:creationId xmlns:a16="http://schemas.microsoft.com/office/drawing/2014/main" id="{A27F90C0-6841-4262-975F-D9C3AB50C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80">
            <a:extLst>
              <a:ext uri="{FF2B5EF4-FFF2-40B4-BE49-F238E27FC236}">
                <a16:creationId xmlns:a16="http://schemas.microsoft.com/office/drawing/2014/main" id="{22AE7EF9-769D-42F9-9430-F2DF739C9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C8AFFA-9B57-463C-9FC6-4A207B7ED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474970"/>
            <a:ext cx="4172213" cy="31527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The Binder</a:t>
            </a:r>
          </a:p>
        </p:txBody>
      </p:sp>
      <p:pic>
        <p:nvPicPr>
          <p:cNvPr id="1026" name="Picture 2" descr="Image result for avid binder">
            <a:extLst>
              <a:ext uri="{FF2B5EF4-FFF2-40B4-BE49-F238E27FC236}">
                <a16:creationId xmlns:a16="http://schemas.microsoft.com/office/drawing/2014/main" id="{2864D35D-7126-440E-B599-A4F94A882585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826846" y="805583"/>
            <a:ext cx="3495571" cy="466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82">
            <a:extLst>
              <a:ext uri="{FF2B5EF4-FFF2-40B4-BE49-F238E27FC236}">
                <a16:creationId xmlns:a16="http://schemas.microsoft.com/office/drawing/2014/main" id="{511E2EF0-3BCB-402C-B2C1-C6FC2BA74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35" name="Straight Connector 84">
            <a:extLst>
              <a:ext uri="{FF2B5EF4-FFF2-40B4-BE49-F238E27FC236}">
                <a16:creationId xmlns:a16="http://schemas.microsoft.com/office/drawing/2014/main" id="{BF68608F-34C2-43D6-84DB-5A870495E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717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2D32A60-013B-47A8-8833-D2424080917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27932B-B694-4C4C-90D7-A0333A7C58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63C9AD-AE6E-4512-8171-91612E84CC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E1A49CE-B63D-457A-A180-1C883E1A63D2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EBB0476-5CF0-4F44-8D68-5D42D7AEE43A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2146542"/>
            <a:ext cx="327209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A9DA474E-6B91-4200-840F-0257B2358A75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F38F71-F652-4495-93FD-1C6B214A5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303047"/>
            <a:ext cx="3272093" cy="2674198"/>
          </a:xfrm>
        </p:spPr>
        <p:txBody>
          <a:bodyPr anchor="t">
            <a:normAutofit/>
          </a:bodyPr>
          <a:lstStyle/>
          <a:p>
            <a:r>
              <a:rPr lang="en-US" dirty="0"/>
              <a:t>What’s in the binder</a:t>
            </a:r>
          </a:p>
        </p:txBody>
      </p:sp>
      <p:graphicFrame>
        <p:nvGraphicFramePr>
          <p:cNvPr id="10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0552919"/>
              </p:ext>
            </p:extLst>
          </p:nvPr>
        </p:nvGraphicFramePr>
        <p:xfrm>
          <a:off x="5141913" y="803275"/>
          <a:ext cx="5913437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67717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05B27FF-E35C-43F3-946B-0BAB0F826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Assessment tool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8A09DB-09DE-4E6C-9643-F68540EAA9A3}"/>
              </a:ext>
            </a:extLst>
          </p:cNvPr>
          <p:cNvSpPr txBox="1"/>
          <p:nvPr/>
        </p:nvSpPr>
        <p:spPr>
          <a:xfrm>
            <a:off x="1451581" y="2015732"/>
            <a:ext cx="4172212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It is a checklist for teachers and students to keep track of their organization.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/>
          </a:p>
          <a:p>
            <a:pPr marL="45720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Can be used to self-monitor organization. </a:t>
            </a:r>
          </a:p>
        </p:txBody>
      </p:sp>
      <p:pic>
        <p:nvPicPr>
          <p:cNvPr id="30" name="Graphic 29" descr="Classroom">
            <a:extLst>
              <a:ext uri="{FF2B5EF4-FFF2-40B4-BE49-F238E27FC236}">
                <a16:creationId xmlns:a16="http://schemas.microsoft.com/office/drawing/2014/main" id="{AF221DE0-F200-4CE9-8B98-8B2DDADF7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4251" y="805583"/>
            <a:ext cx="4660762" cy="46607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563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2">
                  <a:shade val="80000"/>
                </a:schemeClr>
              </a:gs>
            </a:gsLst>
            <a:path path="circle">
              <a:fillToRect l="43000" r="43000" b="100000"/>
            </a:path>
          </a:gradFill>
          <a:ln>
            <a:noFill/>
          </a:ln>
          <a:effectLst/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A869E1-F851-4A52-92F5-77E592B76A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 descr="A picture containing indoor, furniture&#10;&#10;Description generated with high confidence">
            <a:extLst>
              <a:ext uri="{FF2B5EF4-FFF2-40B4-BE49-F238E27FC236}">
                <a16:creationId xmlns:a16="http://schemas.microsoft.com/office/drawing/2014/main" id="{B083AD55-8296-44BD-8E14-DD2DDBC351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BF46B26-15FC-4C5A-94FA-AE9ED64B5C2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2F6065-5345-44BD-B66E-5487CCD7A9B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EF77632-1A0C-4B9F-829B-226E68A78E9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DCFC27-6BCE-42B6-8372-070EA07685D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24" name="Picture 23" descr="A picture containing indoor, furniture&#10;&#10;Description generated with high confidence">
            <a:extLst>
              <a:ext uri="{FF2B5EF4-FFF2-40B4-BE49-F238E27FC236}">
                <a16:creationId xmlns:a16="http://schemas.microsoft.com/office/drawing/2014/main" id="{F82046CE-87C5-4670-A404-6AB453F5A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224BAD7-5931-4CA6-BB58-0CBCFCFA65A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 up of text on a whiteboard&#10;&#10;Description generated with high confidence">
            <a:extLst>
              <a:ext uri="{FF2B5EF4-FFF2-40B4-BE49-F238E27FC236}">
                <a16:creationId xmlns:a16="http://schemas.microsoft.com/office/drawing/2014/main" id="{7FB8AA44-F38A-4D08-B808-71E8F86A53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6" b="13800"/>
          <a:stretch/>
        </p:blipFill>
        <p:spPr>
          <a:xfrm rot="5400000">
            <a:off x="2355419" y="270293"/>
            <a:ext cx="3073872" cy="4242437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6A4B1E0-284C-4A01-8141-A24D2B8EE09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5027185"/>
            <a:ext cx="864301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1C9393E1-1895-495F-8982-974B0A8E1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4" t="14354" b="15969"/>
          <a:stretch/>
        </p:blipFill>
        <p:spPr>
          <a:xfrm rot="5400000">
            <a:off x="6738809" y="270293"/>
            <a:ext cx="3106937" cy="42424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C9D9B-EF65-4CBA-9742-4FB24CCE1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424" y="4460798"/>
            <a:ext cx="8637073" cy="558063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35841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7A39D-4956-48F8-916B-2EA8EBB58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AVID Goals for this year: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B32BF3-4555-43AC-A6C3-578858F36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9204" y="1853754"/>
            <a:ext cx="8101345" cy="42347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FA36EC-878A-4F74-BF0C-D6DB20593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174" y="2334687"/>
            <a:ext cx="2306447" cy="218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48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1AA1D3-485F-4936-9486-0E6F0213A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489" y="605993"/>
            <a:ext cx="10060791" cy="57437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10C3AC-80B5-4C65-8EBE-67D69F3558E6}"/>
              </a:ext>
            </a:extLst>
          </p:cNvPr>
          <p:cNvSpPr txBox="1"/>
          <p:nvPr/>
        </p:nvSpPr>
        <p:spPr>
          <a:xfrm>
            <a:off x="2407920" y="179273"/>
            <a:ext cx="76504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Why WICOR?</a:t>
            </a:r>
          </a:p>
        </p:txBody>
      </p:sp>
    </p:spTree>
    <p:extLst>
      <p:ext uri="{BB962C8B-B14F-4D97-AF65-F5344CB8AC3E}">
        <p14:creationId xmlns:p14="http://schemas.microsoft.com/office/powerpoint/2010/main" val="2868990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DA1E41C-EF00-48C0-9983-771376116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91" y="0"/>
            <a:ext cx="8712997" cy="3083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5B61DC-4764-4ACF-8B86-A402A1ADB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51" y="2963329"/>
            <a:ext cx="9393192" cy="308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09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09BE13-60A9-41DD-BA56-60FA2D2CD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499" y="643467"/>
            <a:ext cx="6217001" cy="5571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FB6591-E466-0A1E-618A-F029689A1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899" y="3659802"/>
            <a:ext cx="2186601" cy="21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1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00CE18-B6A4-4929-8C69-49882C07B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237" y="0"/>
            <a:ext cx="10828496" cy="592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0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73F6D-C5D1-409B-86D9-6A818B9C6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63599" cy="2966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8E4437-0CD6-465E-BF75-A5DBD9655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960" y="2966720"/>
            <a:ext cx="12655843" cy="296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54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A7A16-CAAE-4947-A99C-E2B4F850C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important?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CE92C6-AC1F-4094-8402-42FB9349A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CSU and UC A-G Requirements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7EF1DA9-9825-413F-87D2-8AA8E1929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2285" y="219392"/>
            <a:ext cx="5503235" cy="618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40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681ECC7-6F0A-4CE0-B1FC-D2A9E442E21F}"/>
              </a:ext>
            </a:extLst>
          </p:cNvPr>
          <p:cNvSpPr txBox="1"/>
          <p:nvPr/>
        </p:nvSpPr>
        <p:spPr>
          <a:xfrm>
            <a:off x="659301" y="467135"/>
            <a:ext cx="304019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What is Positive Behavior Interventions &amp; Supports (PBIS)?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7E5889-CEFC-1024-7BEA-93715BD80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26728"/>
            <a:ext cx="3343654" cy="334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5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853A7-47B7-4520-9628-8602BF89C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/>
              <a:t>What Is PBIs?</a:t>
            </a:r>
            <a:br>
              <a:rPr lang="en-US" sz="4400" dirty="0"/>
            </a:br>
            <a:r>
              <a:rPr lang="en-US" sz="3100" dirty="0"/>
              <a:t>Positive Behavioral Interventions and Supports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CBB2D1-0CE6-4F40-9CBE-95987D0260E8}"/>
              </a:ext>
            </a:extLst>
          </p:cNvPr>
          <p:cNvSpPr txBox="1"/>
          <p:nvPr/>
        </p:nvSpPr>
        <p:spPr>
          <a:xfrm>
            <a:off x="1451579" y="2214880"/>
            <a:ext cx="66053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 way for schools to encourage good behavior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Prevention, not punishment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Kids will be more successful at meeting behavior expectations if they know what the expectations are.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7B0B7E-2439-7F6F-8DFF-7BE2EA604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C9BEAC-4046-B30A-36ED-B08FFB9FC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3820" y="2214880"/>
            <a:ext cx="2186601" cy="21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82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853A7-47B7-4520-9628-8602BF89C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err="1"/>
              <a:t>Pbis</a:t>
            </a:r>
            <a:r>
              <a:rPr lang="en-US" sz="3600" dirty="0"/>
              <a:t> in the classroom and around campus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CBB2D1-0CE6-4F40-9CBE-95987D0260E8}"/>
              </a:ext>
            </a:extLst>
          </p:cNvPr>
          <p:cNvSpPr txBox="1"/>
          <p:nvPr/>
        </p:nvSpPr>
        <p:spPr>
          <a:xfrm>
            <a:off x="1451579" y="1853754"/>
            <a:ext cx="98666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Be Responsible, Be Respectful, Be Safe, Be College Ready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All classrooms post Classroom Expectations- showing examples of being respectful, responsible, safe and college ready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Expectations are posted in all areas around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Expectations are taught the first 20 days of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Classrooms follow organization and routines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Teacher language is focused on positive behaviors and students are rewarded for leading by example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Second Step lessons are taught throughout the school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sz="2800" dirty="0"/>
          </a:p>
        </p:txBody>
      </p:sp>
    </p:spTree>
    <p:extLst>
      <p:ext uri="{BB962C8B-B14F-4D97-AF65-F5344CB8AC3E}">
        <p14:creationId xmlns:p14="http://schemas.microsoft.com/office/powerpoint/2010/main" val="191020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853A7-47B7-4520-9628-8602BF89C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err="1"/>
              <a:t>Pbis</a:t>
            </a:r>
            <a:r>
              <a:rPr lang="en-US" sz="3600" dirty="0"/>
              <a:t> in the classroom and around campus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2014EB-2671-4395-A2B5-13745D159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119" y="2082800"/>
            <a:ext cx="3549227" cy="2661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A7203E-8CB7-481C-9AC8-2C3AFB032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992" y="2082800"/>
            <a:ext cx="2237550" cy="3393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5CDC2F-2E68-4616-A38A-D318E537C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868" y="2092960"/>
            <a:ext cx="2243996" cy="351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33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853A7-47B7-4520-9628-8602BF89C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err="1"/>
              <a:t>Pbis</a:t>
            </a:r>
            <a:r>
              <a:rPr lang="en-US" sz="3600" dirty="0"/>
              <a:t> in the classroom and around campus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A2D213-0BC5-49A3-A936-4844327A9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90" y="2036816"/>
            <a:ext cx="2840982" cy="3048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C8F67A-5179-4CB5-AB7A-FB5804FD7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716" y="2082800"/>
            <a:ext cx="2857500" cy="304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4FCC38-7A6A-4FDE-9D75-E00B8F71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960" y="2082799"/>
            <a:ext cx="2577200" cy="3159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CC9840-3278-4309-A2EA-1C0646BF4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8204" y="1932477"/>
            <a:ext cx="2073380" cy="412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16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853A7-47B7-4520-9628-8602BF89C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err="1"/>
              <a:t>Pbis</a:t>
            </a:r>
            <a:r>
              <a:rPr lang="en-US" sz="4000" dirty="0"/>
              <a:t> at home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CBB2D1-0CE6-4F40-9CBE-95987D0260E8}"/>
              </a:ext>
            </a:extLst>
          </p:cNvPr>
          <p:cNvSpPr txBox="1"/>
          <p:nvPr/>
        </p:nvSpPr>
        <p:spPr>
          <a:xfrm>
            <a:off x="1451579" y="2214880"/>
            <a:ext cx="73266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Be Responsible, Respectful, Safe, College Ready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Be clear about expectations you have at home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Recognize positive behaviors, celebrate accomplishments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sz="2800" dirty="0"/>
          </a:p>
        </p:txBody>
      </p:sp>
      <p:pic>
        <p:nvPicPr>
          <p:cNvPr id="1026" name="Picture 2" descr="Image result for school to home">
            <a:extLst>
              <a:ext uri="{FF2B5EF4-FFF2-40B4-BE49-F238E27FC236}">
                <a16:creationId xmlns:a16="http://schemas.microsoft.com/office/drawing/2014/main" id="{ADC8E2F5-8E31-4A2B-B608-53F13D22A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974814"/>
            <a:ext cx="2853690" cy="399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85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4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6" name="Picture 16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7" name="Straight Connector 18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20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9" name="Rectangle 22">
            <a:extLst>
              <a:ext uri="{FF2B5EF4-FFF2-40B4-BE49-F238E27FC236}">
                <a16:creationId xmlns:a16="http://schemas.microsoft.com/office/drawing/2014/main" id="{B0013D77-6314-4D7E-B3AE-F64340434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24">
            <a:extLst>
              <a:ext uri="{FF2B5EF4-FFF2-40B4-BE49-F238E27FC236}">
                <a16:creationId xmlns:a16="http://schemas.microsoft.com/office/drawing/2014/main" id="{4F504834-5C3B-4268-AA97-192F1C8B3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2853A7-47B7-4520-9628-8602BF89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7" y="976508"/>
            <a:ext cx="5525305" cy="2367221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5400" dirty="0"/>
              <a:t>Paper</a:t>
            </a:r>
          </a:p>
        </p:txBody>
      </p:sp>
      <p:cxnSp>
        <p:nvCxnSpPr>
          <p:cNvPr id="41" name="Straight Connector 26">
            <a:extLst>
              <a:ext uri="{FF2B5EF4-FFF2-40B4-BE49-F238E27FC236}">
                <a16:creationId xmlns:a16="http://schemas.microsoft.com/office/drawing/2014/main" id="{08499C1D-827E-4262-9D7E-C9C5D41F7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8" y="3528543"/>
            <a:ext cx="55361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42" name="Group 28">
            <a:extLst>
              <a:ext uri="{FF2B5EF4-FFF2-40B4-BE49-F238E27FC236}">
                <a16:creationId xmlns:a16="http://schemas.microsoft.com/office/drawing/2014/main" id="{14769521-3FF2-4900-8E88-FE324129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63259" y="583365"/>
            <a:chExt cx="4074533" cy="518192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1FA2858-515C-4B19-957E-E33BE2525A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30">
              <a:extLst>
                <a:ext uri="{FF2B5EF4-FFF2-40B4-BE49-F238E27FC236}">
                  <a16:creationId xmlns:a16="http://schemas.microsoft.com/office/drawing/2014/main" id="{1C120D3D-6DFE-4D3F-821A-5DEB60B85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1F2C01A-B2EB-0EBD-D719-462E7EA199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02" b="-4"/>
          <a:stretch/>
        </p:blipFill>
        <p:spPr>
          <a:xfrm>
            <a:off x="8116373" y="1116345"/>
            <a:ext cx="2799103" cy="38661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D3980-B8F4-49E4-BADC-88E2D3517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0E57DF2-FA2B-4494-B47E-8180C6326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18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E6531A-0776-43BA-A852-5FB5C7753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6085" y="533400"/>
            <a:ext cx="9079832" cy="5077326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C5273F-2B84-46BF-A94F-1A20E13B3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605" y="763203"/>
            <a:ext cx="8622792" cy="4617720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981865-EBE2-D171-3CD1-3624B054E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1" y="1247835"/>
            <a:ext cx="3657600" cy="36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97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5F9E98A-4FF4-43D6-9C48-6DF0E7F2D27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07A636-DC99-4588-80C4-9E069B97C3F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12" name="Picture 11" descr="A picture containing indoor, furniture&#10;&#10;Description generated with high confidence">
            <a:extLst>
              <a:ext uri="{FF2B5EF4-FFF2-40B4-BE49-F238E27FC236}">
                <a16:creationId xmlns:a16="http://schemas.microsoft.com/office/drawing/2014/main" id="{D4ED6A5F-3B06-48C5-850F-8045C4DF6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A60B9D-8DAC-4DA9-88DE-9911621A2B9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2BAA51-3181-4303-929A-FCD9C33F890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7685" y="1328764"/>
            <a:ext cx="0" cy="3466826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6E7BB27-1F6C-4FFF-A242-E4090BC3F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933" y="960241"/>
            <a:ext cx="6849699" cy="4203872"/>
          </a:xfrm>
        </p:spPr>
        <p:txBody>
          <a:bodyPr anchor="ctr">
            <a:normAutofit/>
          </a:bodyPr>
          <a:lstStyle/>
          <a:p>
            <a:pPr algn="r"/>
            <a:r>
              <a:rPr lang="en-US" sz="5400"/>
              <a:t>Questions…</a:t>
            </a:r>
          </a:p>
        </p:txBody>
      </p:sp>
      <p:pic>
        <p:nvPicPr>
          <p:cNvPr id="3076" name="Picture 4" descr="Image result for questions">
            <a:extLst>
              <a:ext uri="{FF2B5EF4-FFF2-40B4-BE49-F238E27FC236}">
                <a16:creationId xmlns:a16="http://schemas.microsoft.com/office/drawing/2014/main" id="{27F1E4CC-963E-4CEB-833C-62451A4A0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125" y="1631853"/>
            <a:ext cx="3824197" cy="212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20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82076C-32E6-446D-B1CD-18BA3337B5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302" y="3531204"/>
            <a:ext cx="2986957" cy="2178713"/>
          </a:xfrm>
        </p:spPr>
        <p:txBody>
          <a:bodyPr>
            <a:noAutofit/>
          </a:bodyPr>
          <a:lstStyle/>
          <a:p>
            <a:r>
              <a:rPr lang="en-US" sz="3500" dirty="0"/>
              <a:t>What is No Excuses university (Neu)?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F18D5B-D4B9-4EAB-B85F-3452ED2D1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588" y="1116345"/>
            <a:ext cx="3996491" cy="38661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778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1ACAC-114C-498D-8742-8E63C3E92C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633047" y="1160853"/>
            <a:ext cx="4662929" cy="286680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What is </a:t>
            </a:r>
            <a:br>
              <a:rPr lang="en-US" sz="4000" dirty="0"/>
            </a:br>
            <a:r>
              <a:rPr lang="en-US" sz="4000" dirty="0"/>
              <a:t>no </a:t>
            </a:r>
            <a:br>
              <a:rPr lang="en-US" sz="4000" dirty="0"/>
            </a:br>
            <a:r>
              <a:rPr lang="en-US" sz="4000" dirty="0"/>
              <a:t>excuses </a:t>
            </a:r>
            <a:br>
              <a:rPr lang="en-US" sz="4000" dirty="0"/>
            </a:br>
            <a:r>
              <a:rPr lang="en-US" sz="4000" dirty="0"/>
              <a:t>university?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6711180-E29D-4B38-B8DE-FDDD368F563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249637" y="180414"/>
            <a:ext cx="8765819" cy="6771378"/>
          </a:xfrm>
        </p:spPr>
      </p:pic>
    </p:spTree>
    <p:extLst>
      <p:ext uri="{BB962C8B-B14F-4D97-AF65-F5344CB8AC3E}">
        <p14:creationId xmlns:p14="http://schemas.microsoft.com/office/powerpoint/2010/main" val="1070238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78ED1-7AAA-4ABE-984A-568BB98AC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do we believe!</a:t>
            </a:r>
          </a:p>
        </p:txBody>
      </p:sp>
      <p:pic>
        <p:nvPicPr>
          <p:cNvPr id="4" name="Culture-Merged-mobile">
            <a:hlinkClick r:id="" action="ppaction://media"/>
            <a:extLst>
              <a:ext uri="{FF2B5EF4-FFF2-40B4-BE49-F238E27FC236}">
                <a16:creationId xmlns:a16="http://schemas.microsoft.com/office/drawing/2014/main" id="{F0B66600-F1CD-4B90-AF16-EE3F39D770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7700" y="2016125"/>
            <a:ext cx="6132513" cy="3449638"/>
          </a:xfrm>
        </p:spPr>
      </p:pic>
    </p:spTree>
    <p:extLst>
      <p:ext uri="{BB962C8B-B14F-4D97-AF65-F5344CB8AC3E}">
        <p14:creationId xmlns:p14="http://schemas.microsoft.com/office/powerpoint/2010/main" val="64254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57CE7-2BA0-48ED-8833-98FA9589C2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302" y="3531204"/>
            <a:ext cx="2823919" cy="1610643"/>
          </a:xfrm>
        </p:spPr>
        <p:txBody>
          <a:bodyPr>
            <a:normAutofit/>
          </a:bodyPr>
          <a:lstStyle/>
          <a:p>
            <a:r>
              <a:rPr lang="en-US" sz="4000" dirty="0"/>
              <a:t>What is AVID?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F093212-D6D5-405C-9F1B-4876CD0542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5" r="-2" b="-2"/>
          <a:stretch/>
        </p:blipFill>
        <p:spPr>
          <a:xfrm>
            <a:off x="4618374" y="1116345"/>
            <a:ext cx="6282919" cy="38661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105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8C9615-73FC-444C-BAF6-352EF0286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6" y="393107"/>
            <a:ext cx="9311004" cy="519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91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C9194-9FA4-4C67-BF1B-147DA9EB1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US" sz="3000"/>
              <a:t>Avid</a:t>
            </a:r>
            <a:br>
              <a:rPr lang="en-US" sz="3000"/>
            </a:br>
            <a:r>
              <a:rPr lang="en-US" sz="3000"/>
              <a:t>Advancement  Via  Individual  determination</a:t>
            </a:r>
          </a:p>
        </p:txBody>
      </p:sp>
      <p:graphicFrame>
        <p:nvGraphicFramePr>
          <p:cNvPr id="22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7742953"/>
              </p:ext>
            </p:extLst>
          </p:nvPr>
        </p:nvGraphicFramePr>
        <p:xfrm>
          <a:off x="1450975" y="1853754"/>
          <a:ext cx="10183007" cy="3811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9535646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</TotalTime>
  <Words>521</Words>
  <Application>Microsoft Office PowerPoint</Application>
  <PresentationFormat>Widescreen</PresentationFormat>
  <Paragraphs>79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Gill Sans MT</vt:lpstr>
      <vt:lpstr>Gallery</vt:lpstr>
      <vt:lpstr>What is Levi dickey Elementary School About?</vt:lpstr>
      <vt:lpstr>PowerPoint Presentation</vt:lpstr>
      <vt:lpstr>PowerPoint Presentation</vt:lpstr>
      <vt:lpstr>PowerPoint Presentation</vt:lpstr>
      <vt:lpstr>What is  no  excuses  university?</vt:lpstr>
      <vt:lpstr>What do we believe!</vt:lpstr>
      <vt:lpstr>PowerPoint Presentation</vt:lpstr>
      <vt:lpstr>PowerPoint Presentation</vt:lpstr>
      <vt:lpstr>Avid Advancement  Via  Individual  determination</vt:lpstr>
      <vt:lpstr>AVID Goals for the past year:</vt:lpstr>
      <vt:lpstr>Two and Three Column Notes Through the Grades:</vt:lpstr>
      <vt:lpstr>Organization</vt:lpstr>
      <vt:lpstr>The Binder</vt:lpstr>
      <vt:lpstr>What’s in the binder</vt:lpstr>
      <vt:lpstr>Assessment tool</vt:lpstr>
      <vt:lpstr>Agenda</vt:lpstr>
      <vt:lpstr>AVID Goals for this year:</vt:lpstr>
      <vt:lpstr>PowerPoint Presentation</vt:lpstr>
      <vt:lpstr>PowerPoint Presentation</vt:lpstr>
      <vt:lpstr>PowerPoint Presentation</vt:lpstr>
      <vt:lpstr>PowerPoint Presentation</vt:lpstr>
      <vt:lpstr>Why is this important?</vt:lpstr>
      <vt:lpstr>PowerPoint Presentation</vt:lpstr>
      <vt:lpstr>What Is PBIs? Positive Behavioral Interventions and Supports</vt:lpstr>
      <vt:lpstr>Pbis in the classroom and around campus</vt:lpstr>
      <vt:lpstr>Pbis in the classroom and around campus</vt:lpstr>
      <vt:lpstr>Pbis in the classroom and around campus</vt:lpstr>
      <vt:lpstr>Pbis at home</vt:lpstr>
      <vt:lpstr>Paper</vt:lpstr>
      <vt:lpstr>Questions…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Levi dickey Elementary School About?</dc:title>
  <dc:creator>ArroyoMendo, Sabrina</dc:creator>
  <cp:lastModifiedBy>Henderson, Marion</cp:lastModifiedBy>
  <cp:revision>26</cp:revision>
  <cp:lastPrinted>2019-09-12T23:20:41Z</cp:lastPrinted>
  <dcterms:created xsi:type="dcterms:W3CDTF">2019-09-11T23:29:49Z</dcterms:created>
  <dcterms:modified xsi:type="dcterms:W3CDTF">2022-11-17T23:08:02Z</dcterms:modified>
</cp:coreProperties>
</file>